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7" r:id="rId5"/>
    <p:sldId id="272" r:id="rId6"/>
    <p:sldId id="273" r:id="rId7"/>
    <p:sldId id="259" r:id="rId8"/>
    <p:sldId id="280" r:id="rId9"/>
    <p:sldId id="281" r:id="rId10"/>
    <p:sldId id="282" r:id="rId11"/>
    <p:sldId id="283" r:id="rId12"/>
    <p:sldId id="284" r:id="rId13"/>
    <p:sldId id="279" r:id="rId14"/>
    <p:sldId id="260" r:id="rId15"/>
    <p:sldId id="268" r:id="rId16"/>
    <p:sldId id="286" r:id="rId17"/>
    <p:sldId id="285" r:id="rId18"/>
    <p:sldId id="274" r:id="rId19"/>
    <p:sldId id="276" r:id="rId20"/>
    <p:sldId id="277" r:id="rId21"/>
    <p:sldId id="287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F5818-6B5B-4B4F-95A1-6A96289C3BE6}" v="10" dt="2018-02-19T15:06:16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ed2c7363-624f-4001-af6b-6e4fe19ada12" providerId="ADAL" clId="{A814FCC6-E306-498A-96E0-11370FB314F9}"/>
    <pc:docChg chg="undo custSel addSld delSld modSld sldOrd">
      <pc:chgData name="CHARLTON ELIZABETH" userId="ed2c7363-624f-4001-af6b-6e4fe19ada12" providerId="ADAL" clId="{A814FCC6-E306-498A-96E0-11370FB314F9}" dt="2018-02-11T21:29:44.616" v="2506" actId="20577"/>
      <pc:docMkLst>
        <pc:docMk/>
      </pc:docMkLst>
      <pc:sldChg chg="delSp modSp setBg">
        <pc:chgData name="CHARLTON ELIZABETH" userId="ed2c7363-624f-4001-af6b-6e4fe19ada12" providerId="ADAL" clId="{A814FCC6-E306-498A-96E0-11370FB314F9}" dt="2018-02-05T00:22:59.849" v="316" actId="1076"/>
        <pc:sldMkLst>
          <pc:docMk/>
          <pc:sldMk cId="109857222" sldId="256"/>
        </pc:sldMkLst>
        <pc:spChg chg="mod">
          <ac:chgData name="CHARLTON ELIZABETH" userId="ed2c7363-624f-4001-af6b-6e4fe19ada12" providerId="ADAL" clId="{A814FCC6-E306-498A-96E0-11370FB314F9}" dt="2018-02-05T00:22:59.849" v="316" actId="1076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CHARLTON ELIZABETH" userId="ed2c7363-624f-4001-af6b-6e4fe19ada12" providerId="ADAL" clId="{A814FCC6-E306-498A-96E0-11370FB314F9}" dt="2018-02-05T00:22:46.964" v="311" actId="478"/>
          <ac:spMkLst>
            <pc:docMk/>
            <pc:sldMk cId="109857222" sldId="256"/>
            <ac:spMk id="3" creationId="{00000000-0000-0000-0000-000000000000}"/>
          </ac:spMkLst>
        </pc:spChg>
      </pc:sldChg>
      <pc:sldChg chg="modSp add">
        <pc:chgData name="CHARLTON ELIZABETH" userId="ed2c7363-624f-4001-af6b-6e4fe19ada12" providerId="ADAL" clId="{A814FCC6-E306-498A-96E0-11370FB314F9}" dt="2018-02-05T00:39:02.170" v="886" actId="20577"/>
        <pc:sldMkLst>
          <pc:docMk/>
          <pc:sldMk cId="3276005180" sldId="257"/>
        </pc:sldMkLst>
        <pc:spChg chg="mod">
          <ac:chgData name="CHARLTON ELIZABETH" userId="ed2c7363-624f-4001-af6b-6e4fe19ada12" providerId="ADAL" clId="{A814FCC6-E306-498A-96E0-11370FB314F9}" dt="2018-02-05T00:20:03.855" v="120" actId="20577"/>
          <ac:spMkLst>
            <pc:docMk/>
            <pc:sldMk cId="3276005180" sldId="257"/>
            <ac:spMk id="2" creationId="{AA980098-D3F9-4771-8841-4CF14D87E138}"/>
          </ac:spMkLst>
        </pc:spChg>
        <pc:spChg chg="mod">
          <ac:chgData name="CHARLTON ELIZABETH" userId="ed2c7363-624f-4001-af6b-6e4fe19ada12" providerId="ADAL" clId="{A814FCC6-E306-498A-96E0-11370FB314F9}" dt="2018-02-05T00:39:02.170" v="886" actId="20577"/>
          <ac:spMkLst>
            <pc:docMk/>
            <pc:sldMk cId="3276005180" sldId="257"/>
            <ac:spMk id="3" creationId="{7F687141-2DAB-4B8A-BD32-2634BAB8793A}"/>
          </ac:spMkLst>
        </pc:spChg>
      </pc:sldChg>
      <pc:sldChg chg="delSp modSp add setBg">
        <pc:chgData name="CHARLTON ELIZABETH" userId="ed2c7363-624f-4001-af6b-6e4fe19ada12" providerId="ADAL" clId="{A814FCC6-E306-498A-96E0-11370FB314F9}" dt="2018-02-05T00:23:21.643" v="327" actId="1076"/>
        <pc:sldMkLst>
          <pc:docMk/>
          <pc:sldMk cId="2971250264" sldId="258"/>
        </pc:sldMkLst>
        <pc:spChg chg="mod">
          <ac:chgData name="CHARLTON ELIZABETH" userId="ed2c7363-624f-4001-af6b-6e4fe19ada12" providerId="ADAL" clId="{A814FCC6-E306-498A-96E0-11370FB314F9}" dt="2018-02-05T00:23:21.643" v="327" actId="1076"/>
          <ac:spMkLst>
            <pc:docMk/>
            <pc:sldMk cId="2971250264" sldId="258"/>
            <ac:spMk id="2" creationId="{53384D1C-A9BA-4886-B67E-373E9C632722}"/>
          </ac:spMkLst>
        </pc:spChg>
        <pc:spChg chg="del">
          <ac:chgData name="CHARLTON ELIZABETH" userId="ed2c7363-624f-4001-af6b-6e4fe19ada12" providerId="ADAL" clId="{A814FCC6-E306-498A-96E0-11370FB314F9}" dt="2018-02-05T00:23:10.062" v="325" actId="478"/>
          <ac:spMkLst>
            <pc:docMk/>
            <pc:sldMk cId="2971250264" sldId="258"/>
            <ac:spMk id="3" creationId="{6910C0E4-5382-463D-832A-F97A18B38791}"/>
          </ac:spMkLst>
        </pc:spChg>
      </pc:sldChg>
      <pc:sldChg chg="addSp delSp modSp add setBg">
        <pc:chgData name="CHARLTON ELIZABETH" userId="ed2c7363-624f-4001-af6b-6e4fe19ada12" providerId="ADAL" clId="{A814FCC6-E306-498A-96E0-11370FB314F9}" dt="2018-02-05T00:35:45.121" v="441" actId="1076"/>
        <pc:sldMkLst>
          <pc:docMk/>
          <pc:sldMk cId="281907098" sldId="259"/>
        </pc:sldMkLst>
        <pc:spChg chg="mod">
          <ac:chgData name="CHARLTON ELIZABETH" userId="ed2c7363-624f-4001-af6b-6e4fe19ada12" providerId="ADAL" clId="{A814FCC6-E306-498A-96E0-11370FB314F9}" dt="2018-02-05T00:35:45.121" v="441" actId="1076"/>
          <ac:spMkLst>
            <pc:docMk/>
            <pc:sldMk cId="281907098" sldId="259"/>
            <ac:spMk id="2" creationId="{53384D1C-A9BA-4886-B67E-373E9C632722}"/>
          </ac:spMkLst>
        </pc:spChg>
        <pc:spChg chg="del mod">
          <ac:chgData name="CHARLTON ELIZABETH" userId="ed2c7363-624f-4001-af6b-6e4fe19ada12" providerId="ADAL" clId="{A814FCC6-E306-498A-96E0-11370FB314F9}" dt="2018-02-05T00:34:54.970" v="439" actId="478"/>
          <ac:spMkLst>
            <pc:docMk/>
            <pc:sldMk cId="281907098" sldId="259"/>
            <ac:spMk id="3" creationId="{6910C0E4-5382-463D-832A-F97A18B38791}"/>
          </ac:spMkLst>
        </pc:spChg>
        <pc:spChg chg="add del mod">
          <ac:chgData name="CHARLTON ELIZABETH" userId="ed2c7363-624f-4001-af6b-6e4fe19ada12" providerId="ADAL" clId="{A814FCC6-E306-498A-96E0-11370FB314F9}" dt="2018-02-05T00:34:57.206" v="440" actId="478"/>
          <ac:spMkLst>
            <pc:docMk/>
            <pc:sldMk cId="281907098" sldId="259"/>
            <ac:spMk id="5" creationId="{B35B0F1E-27B8-4A16-8529-FCFBE65E9034}"/>
          </ac:spMkLst>
        </pc:spChg>
      </pc:sldChg>
      <pc:sldChg chg="modSp add">
        <pc:chgData name="CHARLTON ELIZABETH" userId="ed2c7363-624f-4001-af6b-6e4fe19ada12" providerId="ADAL" clId="{A814FCC6-E306-498A-96E0-11370FB314F9}" dt="2018-02-11T18:36:27.006" v="1710" actId="20577"/>
        <pc:sldMkLst>
          <pc:docMk/>
          <pc:sldMk cId="3336188671" sldId="260"/>
        </pc:sldMkLst>
        <pc:spChg chg="mod">
          <ac:chgData name="CHARLTON ELIZABETH" userId="ed2c7363-624f-4001-af6b-6e4fe19ada12" providerId="ADAL" clId="{A814FCC6-E306-498A-96E0-11370FB314F9}" dt="2018-02-05T00:20:11.364" v="145" actId="20577"/>
          <ac:spMkLst>
            <pc:docMk/>
            <pc:sldMk cId="3336188671" sldId="260"/>
            <ac:spMk id="2" creationId="{AA980098-D3F9-4771-8841-4CF14D87E138}"/>
          </ac:spMkLst>
        </pc:spChg>
        <pc:spChg chg="mod">
          <ac:chgData name="CHARLTON ELIZABETH" userId="ed2c7363-624f-4001-af6b-6e4fe19ada12" providerId="ADAL" clId="{A814FCC6-E306-498A-96E0-11370FB314F9}" dt="2018-02-11T18:36:27.006" v="1710" actId="20577"/>
          <ac:spMkLst>
            <pc:docMk/>
            <pc:sldMk cId="3336188671" sldId="260"/>
            <ac:spMk id="3" creationId="{7F687141-2DAB-4B8A-BD32-2634BAB8793A}"/>
          </ac:spMkLst>
        </pc:spChg>
      </pc:sldChg>
      <pc:sldChg chg="modSp add">
        <pc:chgData name="CHARLTON ELIZABETH" userId="ed2c7363-624f-4001-af6b-6e4fe19ada12" providerId="ADAL" clId="{A814FCC6-E306-498A-96E0-11370FB314F9}" dt="2018-02-05T00:33:08.216" v="358" actId="20577"/>
        <pc:sldMkLst>
          <pc:docMk/>
          <pc:sldMk cId="365282321" sldId="267"/>
        </pc:sldMkLst>
        <pc:spChg chg="mod">
          <ac:chgData name="CHARLTON ELIZABETH" userId="ed2c7363-624f-4001-af6b-6e4fe19ada12" providerId="ADAL" clId="{A814FCC6-E306-498A-96E0-11370FB314F9}" dt="2018-02-05T00:19:49.841" v="77" actId="20577"/>
          <ac:spMkLst>
            <pc:docMk/>
            <pc:sldMk cId="365282321" sldId="267"/>
            <ac:spMk id="2" creationId="{425280F3-D577-40DD-93E3-0F01196804B2}"/>
          </ac:spMkLst>
        </pc:spChg>
        <pc:spChg chg="mod">
          <ac:chgData name="CHARLTON ELIZABETH" userId="ed2c7363-624f-4001-af6b-6e4fe19ada12" providerId="ADAL" clId="{A814FCC6-E306-498A-96E0-11370FB314F9}" dt="2018-02-05T00:33:08.216" v="358" actId="20577"/>
          <ac:spMkLst>
            <pc:docMk/>
            <pc:sldMk cId="365282321" sldId="267"/>
            <ac:spMk id="3" creationId="{508FBFF0-4594-457F-B5E7-E7050647E2E2}"/>
          </ac:spMkLst>
        </pc:spChg>
      </pc:sldChg>
      <pc:sldChg chg="modSp add">
        <pc:chgData name="CHARLTON ELIZABETH" userId="ed2c7363-624f-4001-af6b-6e4fe19ada12" providerId="ADAL" clId="{A814FCC6-E306-498A-96E0-11370FB314F9}" dt="2018-02-05T00:37:08.683" v="558" actId="403"/>
        <pc:sldMkLst>
          <pc:docMk/>
          <pc:sldMk cId="1784855930" sldId="268"/>
        </pc:sldMkLst>
        <pc:spChg chg="mod">
          <ac:chgData name="CHARLTON ELIZABETH" userId="ed2c7363-624f-4001-af6b-6e4fe19ada12" providerId="ADAL" clId="{A814FCC6-E306-498A-96E0-11370FB314F9}" dt="2018-02-05T00:20:17.560" v="162" actId="20577"/>
          <ac:spMkLst>
            <pc:docMk/>
            <pc:sldMk cId="1784855930" sldId="268"/>
            <ac:spMk id="2" creationId="{75F2897A-DAAB-4729-BC6D-765688D114B4}"/>
          </ac:spMkLst>
        </pc:spChg>
        <pc:spChg chg="mod">
          <ac:chgData name="CHARLTON ELIZABETH" userId="ed2c7363-624f-4001-af6b-6e4fe19ada12" providerId="ADAL" clId="{A814FCC6-E306-498A-96E0-11370FB314F9}" dt="2018-02-05T00:37:08.683" v="558" actId="403"/>
          <ac:spMkLst>
            <pc:docMk/>
            <pc:sldMk cId="1784855930" sldId="268"/>
            <ac:spMk id="3" creationId="{9CD18329-E23B-455C-B8FC-B1DBEBCABEC2}"/>
          </ac:spMkLst>
        </pc:spChg>
      </pc:sldChg>
      <pc:sldChg chg="modSp add">
        <pc:chgData name="CHARLTON ELIZABETH" userId="ed2c7363-624f-4001-af6b-6e4fe19ada12" providerId="ADAL" clId="{A814FCC6-E306-498A-96E0-11370FB314F9}" dt="2018-02-05T00:33:28.459" v="396" actId="20577"/>
        <pc:sldMkLst>
          <pc:docMk/>
          <pc:sldMk cId="4019001782" sldId="272"/>
        </pc:sldMkLst>
        <pc:spChg chg="mod">
          <ac:chgData name="CHARLTON ELIZABETH" userId="ed2c7363-624f-4001-af6b-6e4fe19ada12" providerId="ADAL" clId="{A814FCC6-E306-498A-96E0-11370FB314F9}" dt="2018-02-05T00:33:28.459" v="396" actId="20577"/>
          <ac:spMkLst>
            <pc:docMk/>
            <pc:sldMk cId="4019001782" sldId="272"/>
            <ac:spMk id="2" creationId="{A897367A-5E10-42A7-9929-5D658A764E41}"/>
          </ac:spMkLst>
        </pc:spChg>
      </pc:sldChg>
      <pc:sldChg chg="modSp add">
        <pc:chgData name="CHARLTON ELIZABETH" userId="ed2c7363-624f-4001-af6b-6e4fe19ada12" providerId="ADAL" clId="{A814FCC6-E306-498A-96E0-11370FB314F9}" dt="2018-02-05T00:33:37.192" v="430" actId="20577"/>
        <pc:sldMkLst>
          <pc:docMk/>
          <pc:sldMk cId="185828484" sldId="273"/>
        </pc:sldMkLst>
        <pc:spChg chg="mod">
          <ac:chgData name="CHARLTON ELIZABETH" userId="ed2c7363-624f-4001-af6b-6e4fe19ada12" providerId="ADAL" clId="{A814FCC6-E306-498A-96E0-11370FB314F9}" dt="2018-02-05T00:33:37.192" v="430" actId="20577"/>
          <ac:spMkLst>
            <pc:docMk/>
            <pc:sldMk cId="185828484" sldId="273"/>
            <ac:spMk id="2" creationId="{D12EE91A-31EB-4C26-95E7-AFBFA8188887}"/>
          </ac:spMkLst>
        </pc:spChg>
      </pc:sldChg>
      <pc:sldChg chg="modSp add">
        <pc:chgData name="CHARLTON ELIZABETH" userId="ed2c7363-624f-4001-af6b-6e4fe19ada12" providerId="ADAL" clId="{A814FCC6-E306-498A-96E0-11370FB314F9}" dt="2018-02-11T18:32:36.143" v="1380" actId="403"/>
        <pc:sldMkLst>
          <pc:docMk/>
          <pc:sldMk cId="2755245552" sldId="274"/>
        </pc:sldMkLst>
        <pc:spChg chg="mod">
          <ac:chgData name="CHARLTON ELIZABETH" userId="ed2c7363-624f-4001-af6b-6e4fe19ada12" providerId="ADAL" clId="{A814FCC6-E306-498A-96E0-11370FB314F9}" dt="2018-02-11T18:31:27.877" v="1047" actId="403"/>
          <ac:spMkLst>
            <pc:docMk/>
            <pc:sldMk cId="2755245552" sldId="274"/>
            <ac:spMk id="2" creationId="{B8EB3E80-3515-46DB-BD3E-37EFBBEF1C3F}"/>
          </ac:spMkLst>
        </pc:spChg>
        <pc:spChg chg="mod">
          <ac:chgData name="CHARLTON ELIZABETH" userId="ed2c7363-624f-4001-af6b-6e4fe19ada12" providerId="ADAL" clId="{A814FCC6-E306-498A-96E0-11370FB314F9}" dt="2018-02-11T18:32:36.143" v="1380" actId="403"/>
          <ac:spMkLst>
            <pc:docMk/>
            <pc:sldMk cId="2755245552" sldId="274"/>
            <ac:spMk id="3" creationId="{3464885F-2928-4231-92D0-9DC34C80F073}"/>
          </ac:spMkLst>
        </pc:spChg>
      </pc:sldChg>
      <pc:sldChg chg="modSp add">
        <pc:chgData name="CHARLTON ELIZABETH" userId="ed2c7363-624f-4001-af6b-6e4fe19ada12" providerId="ADAL" clId="{A814FCC6-E306-498A-96E0-11370FB314F9}" dt="2018-02-11T18:35:13.708" v="1706" actId="20577"/>
        <pc:sldMkLst>
          <pc:docMk/>
          <pc:sldMk cId="2330822467" sldId="275"/>
        </pc:sldMkLst>
        <pc:spChg chg="mod">
          <ac:chgData name="CHARLTON ELIZABETH" userId="ed2c7363-624f-4001-af6b-6e4fe19ada12" providerId="ADAL" clId="{A814FCC6-E306-498A-96E0-11370FB314F9}" dt="2018-02-11T18:35:13.708" v="1706" actId="20577"/>
          <ac:spMkLst>
            <pc:docMk/>
            <pc:sldMk cId="2330822467" sldId="275"/>
            <ac:spMk id="2" creationId="{7AA63C13-F493-46F5-9DBD-BF047B31B974}"/>
          </ac:spMkLst>
        </pc:spChg>
        <pc:spChg chg="mod">
          <ac:chgData name="CHARLTON ELIZABETH" userId="ed2c7363-624f-4001-af6b-6e4fe19ada12" providerId="ADAL" clId="{A814FCC6-E306-498A-96E0-11370FB314F9}" dt="2018-02-11T18:35:11.114" v="1703" actId="20577"/>
          <ac:spMkLst>
            <pc:docMk/>
            <pc:sldMk cId="2330822467" sldId="275"/>
            <ac:spMk id="3" creationId="{A5274314-5206-4E48-A15A-A2AB683895D4}"/>
          </ac:spMkLst>
        </pc:spChg>
      </pc:sldChg>
      <pc:sldChg chg="modSp">
        <pc:chgData name="CHARLTON ELIZABETH" userId="ed2c7363-624f-4001-af6b-6e4fe19ada12" providerId="ADAL" clId="{A814FCC6-E306-498A-96E0-11370FB314F9}" dt="2018-02-11T18:31:08.783" v="1046" actId="20577"/>
        <pc:sldMkLst>
          <pc:docMk/>
          <pc:sldMk cId="1943926028" sldId="276"/>
        </pc:sldMkLst>
        <pc:spChg chg="mod">
          <ac:chgData name="CHARLTON ELIZABETH" userId="ed2c7363-624f-4001-af6b-6e4fe19ada12" providerId="ADAL" clId="{A814FCC6-E306-498A-96E0-11370FB314F9}" dt="2018-02-11T18:31:08.783" v="1046" actId="20577"/>
          <ac:spMkLst>
            <pc:docMk/>
            <pc:sldMk cId="1943926028" sldId="276"/>
            <ac:spMk id="3" creationId="{572CF45B-47B2-4230-BA5C-B9ADE57F68DE}"/>
          </ac:spMkLst>
        </pc:spChg>
      </pc:sldChg>
      <pc:sldChg chg="modSp">
        <pc:chgData name="CHARLTON ELIZABETH" userId="ed2c7363-624f-4001-af6b-6e4fe19ada12" providerId="ADAL" clId="{A814FCC6-E306-498A-96E0-11370FB314F9}" dt="2018-02-11T18:33:21.097" v="1491" actId="403"/>
        <pc:sldMkLst>
          <pc:docMk/>
          <pc:sldMk cId="2807138978" sldId="277"/>
        </pc:sldMkLst>
        <pc:spChg chg="mod">
          <ac:chgData name="CHARLTON ELIZABETH" userId="ed2c7363-624f-4001-af6b-6e4fe19ada12" providerId="ADAL" clId="{A814FCC6-E306-498A-96E0-11370FB314F9}" dt="2018-02-11T18:32:47.972" v="1405" actId="20577"/>
          <ac:spMkLst>
            <pc:docMk/>
            <pc:sldMk cId="2807138978" sldId="277"/>
            <ac:spMk id="2" creationId="{D79A6CC9-0F10-4F99-A859-85BB2189373F}"/>
          </ac:spMkLst>
        </pc:spChg>
        <pc:spChg chg="mod">
          <ac:chgData name="CHARLTON ELIZABETH" userId="ed2c7363-624f-4001-af6b-6e4fe19ada12" providerId="ADAL" clId="{A814FCC6-E306-498A-96E0-11370FB314F9}" dt="2018-02-11T18:33:21.097" v="1491" actId="403"/>
          <ac:spMkLst>
            <pc:docMk/>
            <pc:sldMk cId="2807138978" sldId="277"/>
            <ac:spMk id="3" creationId="{B054637E-FA4D-4426-9042-3A3E934E91F8}"/>
          </ac:spMkLst>
        </pc:spChg>
      </pc:sldChg>
      <pc:sldChg chg="modSp add">
        <pc:chgData name="CHARLTON ELIZABETH" userId="ed2c7363-624f-4001-af6b-6e4fe19ada12" providerId="ADAL" clId="{A814FCC6-E306-498A-96E0-11370FB314F9}" dt="2018-02-11T18:34:24.973" v="1657" actId="403"/>
        <pc:sldMkLst>
          <pc:docMk/>
          <pc:sldMk cId="2453791768" sldId="278"/>
        </pc:sldMkLst>
        <pc:spChg chg="mod">
          <ac:chgData name="CHARLTON ELIZABETH" userId="ed2c7363-624f-4001-af6b-6e4fe19ada12" providerId="ADAL" clId="{A814FCC6-E306-498A-96E0-11370FB314F9}" dt="2018-02-11T18:33:49.801" v="1513" actId="20577"/>
          <ac:spMkLst>
            <pc:docMk/>
            <pc:sldMk cId="2453791768" sldId="278"/>
            <ac:spMk id="2" creationId="{C769DC12-9F7D-40D2-ABB7-6C72BF62D37B}"/>
          </ac:spMkLst>
        </pc:spChg>
        <pc:spChg chg="mod">
          <ac:chgData name="CHARLTON ELIZABETH" userId="ed2c7363-624f-4001-af6b-6e4fe19ada12" providerId="ADAL" clId="{A814FCC6-E306-498A-96E0-11370FB314F9}" dt="2018-02-11T18:34:24.973" v="1657" actId="403"/>
          <ac:spMkLst>
            <pc:docMk/>
            <pc:sldMk cId="2453791768" sldId="278"/>
            <ac:spMk id="3" creationId="{E86CF6F9-6156-470B-A26A-DAE37556E6AB}"/>
          </ac:spMkLst>
        </pc:spChg>
      </pc:sldChg>
      <pc:sldChg chg="delSp modSp add setBg">
        <pc:chgData name="CHARLTON ELIZABETH" userId="ed2c7363-624f-4001-af6b-6e4fe19ada12" providerId="ADAL" clId="{A814FCC6-E306-498A-96E0-11370FB314F9}" dt="2018-02-11T18:41:23.245" v="2428" actId="1076"/>
        <pc:sldMkLst>
          <pc:docMk/>
          <pc:sldMk cId="349935977" sldId="279"/>
        </pc:sldMkLst>
        <pc:spChg chg="mod">
          <ac:chgData name="CHARLTON ELIZABETH" userId="ed2c7363-624f-4001-af6b-6e4fe19ada12" providerId="ADAL" clId="{A814FCC6-E306-498A-96E0-11370FB314F9}" dt="2018-02-11T18:41:23.245" v="2428" actId="1076"/>
          <ac:spMkLst>
            <pc:docMk/>
            <pc:sldMk cId="349935977" sldId="279"/>
            <ac:spMk id="2" creationId="{59ADAE1B-0AA8-48D4-9266-2AED2744D9BE}"/>
          </ac:spMkLst>
        </pc:spChg>
        <pc:spChg chg="del">
          <ac:chgData name="CHARLTON ELIZABETH" userId="ed2c7363-624f-4001-af6b-6e4fe19ada12" providerId="ADAL" clId="{A814FCC6-E306-498A-96E0-11370FB314F9}" dt="2018-02-11T18:41:18.448" v="2426" actId="478"/>
          <ac:spMkLst>
            <pc:docMk/>
            <pc:sldMk cId="349935977" sldId="279"/>
            <ac:spMk id="3" creationId="{9BF9B882-7666-486B-A604-4F83966B5221}"/>
          </ac:spMkLst>
        </pc:spChg>
      </pc:sldChg>
      <pc:sldChg chg="modSp add ord">
        <pc:chgData name="CHARLTON ELIZABETH" userId="ed2c7363-624f-4001-af6b-6e4fe19ada12" providerId="ADAL" clId="{A814FCC6-E306-498A-96E0-11370FB314F9}" dt="2018-02-11T21:29:44.616" v="2506" actId="20577"/>
        <pc:sldMkLst>
          <pc:docMk/>
          <pc:sldMk cId="2067125244" sldId="280"/>
        </pc:sldMkLst>
        <pc:spChg chg="mod">
          <ac:chgData name="CHARLTON ELIZABETH" userId="ed2c7363-624f-4001-af6b-6e4fe19ada12" providerId="ADAL" clId="{A814FCC6-E306-498A-96E0-11370FB314F9}" dt="2018-02-11T18:37:35.491" v="1731" actId="20577"/>
          <ac:spMkLst>
            <pc:docMk/>
            <pc:sldMk cId="2067125244" sldId="280"/>
            <ac:spMk id="2" creationId="{4B1E9690-E804-485B-851E-F65450FEB83C}"/>
          </ac:spMkLst>
        </pc:spChg>
        <pc:spChg chg="mod">
          <ac:chgData name="CHARLTON ELIZABETH" userId="ed2c7363-624f-4001-af6b-6e4fe19ada12" providerId="ADAL" clId="{A814FCC6-E306-498A-96E0-11370FB314F9}" dt="2018-02-11T21:29:44.616" v="2506" actId="20577"/>
          <ac:spMkLst>
            <pc:docMk/>
            <pc:sldMk cId="2067125244" sldId="280"/>
            <ac:spMk id="3" creationId="{5C17FCDC-3C88-4836-848E-DD1D8941721E}"/>
          </ac:spMkLst>
        </pc:spChg>
      </pc:sldChg>
      <pc:sldChg chg="modSp add ord">
        <pc:chgData name="CHARLTON ELIZABETH" userId="ed2c7363-624f-4001-af6b-6e4fe19ada12" providerId="ADAL" clId="{A814FCC6-E306-498A-96E0-11370FB314F9}" dt="2018-02-11T18:37:54.320" v="1811" actId="403"/>
        <pc:sldMkLst>
          <pc:docMk/>
          <pc:sldMk cId="3329671194" sldId="281"/>
        </pc:sldMkLst>
        <pc:spChg chg="mod">
          <ac:chgData name="CHARLTON ELIZABETH" userId="ed2c7363-624f-4001-af6b-6e4fe19ada12" providerId="ADAL" clId="{A814FCC6-E306-498A-96E0-11370FB314F9}" dt="2018-02-11T18:37:40.148" v="1747" actId="20577"/>
          <ac:spMkLst>
            <pc:docMk/>
            <pc:sldMk cId="3329671194" sldId="281"/>
            <ac:spMk id="2" creationId="{E4A52A8B-02BD-4614-AEC9-B6BF486A4EB2}"/>
          </ac:spMkLst>
        </pc:spChg>
        <pc:spChg chg="mod">
          <ac:chgData name="CHARLTON ELIZABETH" userId="ed2c7363-624f-4001-af6b-6e4fe19ada12" providerId="ADAL" clId="{A814FCC6-E306-498A-96E0-11370FB314F9}" dt="2018-02-11T18:37:54.320" v="1811" actId="403"/>
          <ac:spMkLst>
            <pc:docMk/>
            <pc:sldMk cId="3329671194" sldId="281"/>
            <ac:spMk id="3" creationId="{49AAC6A4-4F59-4C84-A625-D4F8D5C9FAC1}"/>
          </ac:spMkLst>
        </pc:spChg>
      </pc:sldChg>
      <pc:sldChg chg="modSp add">
        <pc:chgData name="CHARLTON ELIZABETH" userId="ed2c7363-624f-4001-af6b-6e4fe19ada12" providerId="ADAL" clId="{A814FCC6-E306-498A-96E0-11370FB314F9}" dt="2018-02-11T18:40:39.057" v="2415" actId="20577"/>
        <pc:sldMkLst>
          <pc:docMk/>
          <pc:sldMk cId="3889392574" sldId="282"/>
        </pc:sldMkLst>
        <pc:spChg chg="mod">
          <ac:chgData name="CHARLTON ELIZABETH" userId="ed2c7363-624f-4001-af6b-6e4fe19ada12" providerId="ADAL" clId="{A814FCC6-E306-498A-96E0-11370FB314F9}" dt="2018-02-11T18:40:39.057" v="2415" actId="20577"/>
          <ac:spMkLst>
            <pc:docMk/>
            <pc:sldMk cId="3889392574" sldId="282"/>
            <ac:spMk id="2" creationId="{A8BC89A0-003D-45DF-A4A8-67ED02507243}"/>
          </ac:spMkLst>
        </pc:spChg>
        <pc:spChg chg="mod">
          <ac:chgData name="CHARLTON ELIZABETH" userId="ed2c7363-624f-4001-af6b-6e4fe19ada12" providerId="ADAL" clId="{A814FCC6-E306-498A-96E0-11370FB314F9}" dt="2018-02-11T18:40:18.775" v="2370" actId="255"/>
          <ac:spMkLst>
            <pc:docMk/>
            <pc:sldMk cId="3889392574" sldId="282"/>
            <ac:spMk id="3" creationId="{537FB70C-3A8F-41B4-8725-B1FF3B2C485A}"/>
          </ac:spMkLst>
        </pc:spChg>
      </pc:sldChg>
      <pc:sldChg chg="modSp add">
        <pc:chgData name="CHARLTON ELIZABETH" userId="ed2c7363-624f-4001-af6b-6e4fe19ada12" providerId="ADAL" clId="{A814FCC6-E306-498A-96E0-11370FB314F9}" dt="2018-02-11T18:39:46.837" v="2322" actId="20577"/>
        <pc:sldMkLst>
          <pc:docMk/>
          <pc:sldMk cId="2420565492" sldId="283"/>
        </pc:sldMkLst>
        <pc:spChg chg="mod">
          <ac:chgData name="CHARLTON ELIZABETH" userId="ed2c7363-624f-4001-af6b-6e4fe19ada12" providerId="ADAL" clId="{A814FCC6-E306-498A-96E0-11370FB314F9}" dt="2018-02-11T18:38:35.961" v="1945" actId="20577"/>
          <ac:spMkLst>
            <pc:docMk/>
            <pc:sldMk cId="2420565492" sldId="283"/>
            <ac:spMk id="2" creationId="{81695D7F-B53E-47BB-9EDB-83B16CD33592}"/>
          </ac:spMkLst>
        </pc:spChg>
        <pc:spChg chg="mod">
          <ac:chgData name="CHARLTON ELIZABETH" userId="ed2c7363-624f-4001-af6b-6e4fe19ada12" providerId="ADAL" clId="{A814FCC6-E306-498A-96E0-11370FB314F9}" dt="2018-02-11T18:39:46.837" v="2322" actId="20577"/>
          <ac:spMkLst>
            <pc:docMk/>
            <pc:sldMk cId="2420565492" sldId="283"/>
            <ac:spMk id="3" creationId="{96A5DA0F-4046-4650-90A4-FDD94C00D3F0}"/>
          </ac:spMkLst>
        </pc:spChg>
      </pc:sldChg>
      <pc:sldChg chg="addSp delSp modSp add">
        <pc:chgData name="CHARLTON ELIZABETH" userId="ed2c7363-624f-4001-af6b-6e4fe19ada12" providerId="ADAL" clId="{A814FCC6-E306-498A-96E0-11370FB314F9}" dt="2018-02-11T21:28:18.112" v="2436" actId="1076"/>
        <pc:sldMkLst>
          <pc:docMk/>
          <pc:sldMk cId="1591501958" sldId="284"/>
        </pc:sldMkLst>
        <pc:spChg chg="del">
          <ac:chgData name="CHARLTON ELIZABETH" userId="ed2c7363-624f-4001-af6b-6e4fe19ada12" providerId="ADAL" clId="{A814FCC6-E306-498A-96E0-11370FB314F9}" dt="2018-02-11T21:28:09.675" v="2433" actId="478"/>
          <ac:spMkLst>
            <pc:docMk/>
            <pc:sldMk cId="1591501958" sldId="284"/>
            <ac:spMk id="2" creationId="{AF46B566-B00B-4612-8859-4AAD6DA266A1}"/>
          </ac:spMkLst>
        </pc:spChg>
        <pc:spChg chg="del">
          <ac:chgData name="CHARLTON ELIZABETH" userId="ed2c7363-624f-4001-af6b-6e4fe19ada12" providerId="ADAL" clId="{A814FCC6-E306-498A-96E0-11370FB314F9}" dt="2018-02-11T21:28:04.121" v="2430" actId="1076"/>
          <ac:spMkLst>
            <pc:docMk/>
            <pc:sldMk cId="1591501958" sldId="284"/>
            <ac:spMk id="3" creationId="{D63426B9-C6D6-4BC6-AAD9-FD48983FEABD}"/>
          </ac:spMkLst>
        </pc:spChg>
        <pc:picChg chg="add mod">
          <ac:chgData name="CHARLTON ELIZABETH" userId="ed2c7363-624f-4001-af6b-6e4fe19ada12" providerId="ADAL" clId="{A814FCC6-E306-498A-96E0-11370FB314F9}" dt="2018-02-11T21:28:18.112" v="2436" actId="1076"/>
          <ac:picMkLst>
            <pc:docMk/>
            <pc:sldMk cId="1591501958" sldId="284"/>
            <ac:picMk id="4" creationId="{DAF6F959-C4CE-4381-8E34-ED7A7007B5DE}"/>
          </ac:picMkLst>
        </pc:picChg>
      </pc:sldChg>
    </pc:docChg>
  </pc:docChgLst>
  <pc:docChgLst>
    <pc:chgData name="CHARLTON ELIZABETH" userId="10033FFF988933F2@LIVE.COM" providerId="AD" clId="Web-{6C0ED9D6-109B-4D51-B726-DB4F8012C474}"/>
    <pc:docChg chg="addSld modSld modSection">
      <pc:chgData name="CHARLTON ELIZABETH" userId="10033FFF988933F2@LIVE.COM" providerId="AD" clId="Web-{6C0ED9D6-109B-4D51-B726-DB4F8012C474}" dt="2018-02-11T18:29:04.321" v="288"/>
      <pc:docMkLst>
        <pc:docMk/>
      </pc:docMkLst>
      <pc:sldChg chg="modSp">
        <pc:chgData name="CHARLTON ELIZABETH" userId="10033FFF988933F2@LIVE.COM" providerId="AD" clId="Web-{6C0ED9D6-109B-4D51-B726-DB4F8012C474}" dt="2018-02-11T18:21:53.172" v="157"/>
        <pc:sldMkLst>
          <pc:docMk/>
          <pc:sldMk cId="3336188671" sldId="260"/>
        </pc:sldMkLst>
        <pc:spChg chg="mod">
          <ac:chgData name="CHARLTON ELIZABETH" userId="10033FFF988933F2@LIVE.COM" providerId="AD" clId="Web-{6C0ED9D6-109B-4D51-B726-DB4F8012C474}" dt="2018-02-11T18:19:34.247" v="0"/>
          <ac:spMkLst>
            <pc:docMk/>
            <pc:sldMk cId="3336188671" sldId="260"/>
            <ac:spMk id="2" creationId="{AA980098-D3F9-4771-8841-4CF14D87E138}"/>
          </ac:spMkLst>
        </pc:spChg>
        <pc:spChg chg="mod">
          <ac:chgData name="CHARLTON ELIZABETH" userId="10033FFF988933F2@LIVE.COM" providerId="AD" clId="Web-{6C0ED9D6-109B-4D51-B726-DB4F8012C474}" dt="2018-02-11T18:21:53.172" v="157"/>
          <ac:spMkLst>
            <pc:docMk/>
            <pc:sldMk cId="3336188671" sldId="260"/>
            <ac:spMk id="3" creationId="{7F687141-2DAB-4B8A-BD32-2634BAB8793A}"/>
          </ac:spMkLst>
        </pc:spChg>
      </pc:sldChg>
      <pc:sldChg chg="modSp">
        <pc:chgData name="CHARLTON ELIZABETH" userId="10033FFF988933F2@LIVE.COM" providerId="AD" clId="Web-{6C0ED9D6-109B-4D51-B726-DB4F8012C474}" dt="2018-02-11T18:26:19.974" v="183"/>
        <pc:sldMkLst>
          <pc:docMk/>
          <pc:sldMk cId="2755245552" sldId="274"/>
        </pc:sldMkLst>
        <pc:spChg chg="mod">
          <ac:chgData name="CHARLTON ELIZABETH" userId="10033FFF988933F2@LIVE.COM" providerId="AD" clId="Web-{6C0ED9D6-109B-4D51-B726-DB4F8012C474}" dt="2018-02-11T18:26:19.974" v="183"/>
          <ac:spMkLst>
            <pc:docMk/>
            <pc:sldMk cId="2755245552" sldId="274"/>
            <ac:spMk id="2" creationId="{B8EB3E80-3515-46DB-BD3E-37EFBBEF1C3F}"/>
          </ac:spMkLst>
        </pc:spChg>
        <pc:spChg chg="mod">
          <ac:chgData name="CHARLTON ELIZABETH" userId="10033FFF988933F2@LIVE.COM" providerId="AD" clId="Web-{6C0ED9D6-109B-4D51-B726-DB4F8012C474}" dt="2018-02-11T18:26:06.817" v="165"/>
          <ac:spMkLst>
            <pc:docMk/>
            <pc:sldMk cId="2755245552" sldId="274"/>
            <ac:spMk id="3" creationId="{3464885F-2928-4231-92D0-9DC34C80F073}"/>
          </ac:spMkLst>
        </pc:spChg>
      </pc:sldChg>
      <pc:sldChg chg="modSp new">
        <pc:chgData name="CHARLTON ELIZABETH" userId="10033FFF988933F2@LIVE.COM" providerId="AD" clId="Web-{6C0ED9D6-109B-4D51-B726-DB4F8012C474}" dt="2018-02-11T18:29:04.321" v="287"/>
        <pc:sldMkLst>
          <pc:docMk/>
          <pc:sldMk cId="1943926028" sldId="276"/>
        </pc:sldMkLst>
        <pc:spChg chg="mod">
          <ac:chgData name="CHARLTON ELIZABETH" userId="10033FFF988933F2@LIVE.COM" providerId="AD" clId="Web-{6C0ED9D6-109B-4D51-B726-DB4F8012C474}" dt="2018-02-11T18:27:11.428" v="247"/>
          <ac:spMkLst>
            <pc:docMk/>
            <pc:sldMk cId="1943926028" sldId="276"/>
            <ac:spMk id="2" creationId="{01CA92B2-9A8D-4CD9-8B9E-4BF7DEF7F9B4}"/>
          </ac:spMkLst>
        </pc:spChg>
        <pc:spChg chg="mod">
          <ac:chgData name="CHARLTON ELIZABETH" userId="10033FFF988933F2@LIVE.COM" providerId="AD" clId="Web-{6C0ED9D6-109B-4D51-B726-DB4F8012C474}" dt="2018-02-11T18:29:04.321" v="287"/>
          <ac:spMkLst>
            <pc:docMk/>
            <pc:sldMk cId="1943926028" sldId="276"/>
            <ac:spMk id="3" creationId="{572CF45B-47B2-4230-BA5C-B9ADE57F68DE}"/>
          </ac:spMkLst>
        </pc:spChg>
      </pc:sldChg>
      <pc:sldChg chg="modSp new">
        <pc:chgData name="CHARLTON ELIZABETH" userId="10033FFF988933F2@LIVE.COM" providerId="AD" clId="Web-{6C0ED9D6-109B-4D51-B726-DB4F8012C474}" dt="2018-02-11T18:27:46.460" v="252"/>
        <pc:sldMkLst>
          <pc:docMk/>
          <pc:sldMk cId="2807138978" sldId="277"/>
        </pc:sldMkLst>
        <pc:spChg chg="mod">
          <ac:chgData name="CHARLTON ELIZABETH" userId="10033FFF988933F2@LIVE.COM" providerId="AD" clId="Web-{6C0ED9D6-109B-4D51-B726-DB4F8012C474}" dt="2018-02-11T18:27:46.460" v="252"/>
          <ac:spMkLst>
            <pc:docMk/>
            <pc:sldMk cId="2807138978" sldId="277"/>
            <ac:spMk id="2" creationId="{D79A6CC9-0F10-4F99-A859-85BB2189373F}"/>
          </ac:spMkLst>
        </pc:spChg>
      </pc:sldChg>
    </pc:docChg>
  </pc:docChgLst>
  <pc:docChgLst>
    <pc:chgData name="CHARLTON ELIZABETH" userId="10033FFF988933F2@LIVE.COM" providerId="AD" clId="Web-{55FF3C11-8058-4601-AB56-C677942EF0F1}"/>
    <pc:docChg chg="addSld delSld modSld modSection">
      <pc:chgData name="CHARLTON ELIZABETH" userId="10033FFF988933F2@LIVE.COM" providerId="AD" clId="Web-{55FF3C11-8058-4601-AB56-C677942EF0F1}" dt="2018-02-15T13:45:38.772" v="85"/>
      <pc:docMkLst>
        <pc:docMk/>
      </pc:docMkLst>
      <pc:sldChg chg="modSp del">
        <pc:chgData name="CHARLTON ELIZABETH" userId="10033FFF988933F2@LIVE.COM" providerId="AD" clId="Web-{55FF3C11-8058-4601-AB56-C677942EF0F1}" dt="2018-02-15T13:45:38.772" v="85"/>
        <pc:sldMkLst>
          <pc:docMk/>
          <pc:sldMk cId="2453791768" sldId="278"/>
        </pc:sldMkLst>
        <pc:spChg chg="mod">
          <ac:chgData name="CHARLTON ELIZABETH" userId="10033FFF988933F2@LIVE.COM" providerId="AD" clId="Web-{55FF3C11-8058-4601-AB56-C677942EF0F1}" dt="2018-02-15T13:45:35.241" v="82"/>
          <ac:spMkLst>
            <pc:docMk/>
            <pc:sldMk cId="2453791768" sldId="278"/>
            <ac:spMk id="3" creationId="{E86CF6F9-6156-470B-A26A-DAE37556E6AB}"/>
          </ac:spMkLst>
        </pc:spChg>
      </pc:sldChg>
      <pc:sldChg chg="modSp new">
        <pc:chgData name="CHARLTON ELIZABETH" userId="10033FFF988933F2@LIVE.COM" providerId="AD" clId="Web-{55FF3C11-8058-4601-AB56-C677942EF0F1}" dt="2018-02-15T13:45:23.131" v="80"/>
        <pc:sldMkLst>
          <pc:docMk/>
          <pc:sldMk cId="3067108210" sldId="286"/>
        </pc:sldMkLst>
        <pc:spChg chg="mod">
          <ac:chgData name="CHARLTON ELIZABETH" userId="10033FFF988933F2@LIVE.COM" providerId="AD" clId="Web-{55FF3C11-8058-4601-AB56-C677942EF0F1}" dt="2018-02-15T13:44:50.240" v="5"/>
          <ac:spMkLst>
            <pc:docMk/>
            <pc:sldMk cId="3067108210" sldId="286"/>
            <ac:spMk id="2" creationId="{B4FF23CB-CDCE-4152-92B3-FEED420D6B15}"/>
          </ac:spMkLst>
        </pc:spChg>
        <pc:spChg chg="mod">
          <ac:chgData name="CHARLTON ELIZABETH" userId="10033FFF988933F2@LIVE.COM" providerId="AD" clId="Web-{55FF3C11-8058-4601-AB56-C677942EF0F1}" dt="2018-02-15T13:45:23.131" v="80"/>
          <ac:spMkLst>
            <pc:docMk/>
            <pc:sldMk cId="3067108210" sldId="286"/>
            <ac:spMk id="3" creationId="{9B2855B9-74EB-4943-A5A3-AD49EE91B118}"/>
          </ac:spMkLst>
        </pc:spChg>
      </pc:sldChg>
    </pc:docChg>
  </pc:docChgLst>
  <pc:docChgLst>
    <pc:chgData name="CHARLTON ELIZABETH" userId="10033FFF988933F2@LIVE.COM" providerId="AD" clId="Web-{C695A781-699B-4414-B2EB-F0DCAF0D8411}"/>
    <pc:docChg chg="addSld modSld">
      <pc:chgData name="CHARLTON ELIZABETH" userId="10033FFF988933F2@LIVE.COM" providerId="AD" clId="Web-{C695A781-699B-4414-B2EB-F0DCAF0D8411}" dt="2018-02-15T03:33:26.105" v="20"/>
      <pc:docMkLst>
        <pc:docMk/>
      </pc:docMkLst>
      <pc:sldChg chg="addSp delSp modSp">
        <pc:chgData name="CHARLTON ELIZABETH" userId="10033FFF988933F2@LIVE.COM" providerId="AD" clId="Web-{C695A781-699B-4414-B2EB-F0DCAF0D8411}" dt="2018-02-15T03:33:26.105" v="19"/>
        <pc:sldMkLst>
          <pc:docMk/>
          <pc:sldMk cId="1784855930" sldId="268"/>
        </pc:sldMkLst>
        <pc:spChg chg="mod">
          <ac:chgData name="CHARLTON ELIZABETH" userId="10033FFF988933F2@LIVE.COM" providerId="AD" clId="Web-{C695A781-699B-4414-B2EB-F0DCAF0D8411}" dt="2018-02-15T03:33:26.105" v="19"/>
          <ac:spMkLst>
            <pc:docMk/>
            <pc:sldMk cId="1784855930" sldId="268"/>
            <ac:spMk id="3" creationId="{9CD18329-E23B-455C-B8FC-B1DBEBCABEC2}"/>
          </ac:spMkLst>
        </pc:spChg>
        <pc:spChg chg="add del mod">
          <ac:chgData name="CHARLTON ELIZABETH" userId="10033FFF988933F2@LIVE.COM" providerId="AD" clId="Web-{C695A781-699B-4414-B2EB-F0DCAF0D8411}" dt="2018-02-15T03:32:59.666" v="2"/>
          <ac:spMkLst>
            <pc:docMk/>
            <pc:sldMk cId="1784855930" sldId="268"/>
            <ac:spMk id="4" creationId="{98A86D55-2540-4ADF-9FDF-48AFBF20AEB7}"/>
          </ac:spMkLst>
        </pc:spChg>
        <pc:spChg chg="add del mod">
          <ac:chgData name="CHARLTON ELIZABETH" userId="10033FFF988933F2@LIVE.COM" providerId="AD" clId="Web-{C695A781-699B-4414-B2EB-F0DCAF0D8411}" dt="2018-02-15T03:33:08.463" v="7"/>
          <ac:spMkLst>
            <pc:docMk/>
            <pc:sldMk cId="1784855930" sldId="268"/>
            <ac:spMk id="5" creationId="{EE52C777-C339-403D-ACC5-7CDD5457846A}"/>
          </ac:spMkLst>
        </pc:spChg>
      </pc:sldChg>
      <pc:sldChg chg="add replId">
        <pc:chgData name="CHARLTON ELIZABETH" userId="10033FFF988933F2@LIVE.COM" providerId="AD" clId="Web-{C695A781-699B-4414-B2EB-F0DCAF0D8411}" dt="2018-02-15T03:33:16.620" v="8"/>
        <pc:sldMkLst>
          <pc:docMk/>
          <pc:sldMk cId="3566368058" sldId="285"/>
        </pc:sldMkLst>
      </pc:sldChg>
    </pc:docChg>
  </pc:docChgLst>
  <pc:docChgLst>
    <pc:chgData name="CHARLTON ELIZABETH" userId="10033FFF988933F2@LIVE.COM" providerId="AD" clId="Web-{F6B626A5-FD00-4F08-B0EC-E2CBB41B919D}"/>
    <pc:docChg chg="modSld">
      <pc:chgData name="CHARLTON ELIZABETH" userId="10033FFF988933F2@LIVE.COM" providerId="AD" clId="Web-{F6B626A5-FD00-4F08-B0EC-E2CBB41B919D}" dt="2018-02-07T17:32:36.955" v="208"/>
      <pc:docMkLst>
        <pc:docMk/>
      </pc:docMkLst>
      <pc:sldChg chg="modSp">
        <pc:chgData name="CHARLTON ELIZABETH" userId="10033FFF988933F2@LIVE.COM" providerId="AD" clId="Web-{F6B626A5-FD00-4F08-B0EC-E2CBB41B919D}" dt="2018-02-07T17:32:35.018" v="206"/>
        <pc:sldMkLst>
          <pc:docMk/>
          <pc:sldMk cId="4019001782" sldId="272"/>
        </pc:sldMkLst>
        <pc:spChg chg="mod">
          <ac:chgData name="CHARLTON ELIZABETH" userId="10033FFF988933F2@LIVE.COM" providerId="AD" clId="Web-{F6B626A5-FD00-4F08-B0EC-E2CBB41B919D}" dt="2018-02-07T17:32:13.548" v="199"/>
          <ac:spMkLst>
            <pc:docMk/>
            <pc:sldMk cId="4019001782" sldId="272"/>
            <ac:spMk id="2" creationId="{A897367A-5E10-42A7-9929-5D658A764E41}"/>
          </ac:spMkLst>
        </pc:spChg>
        <pc:spChg chg="mod">
          <ac:chgData name="CHARLTON ELIZABETH" userId="10033FFF988933F2@LIVE.COM" providerId="AD" clId="Web-{F6B626A5-FD00-4F08-B0EC-E2CBB41B919D}" dt="2018-02-07T17:32:35.018" v="206"/>
          <ac:spMkLst>
            <pc:docMk/>
            <pc:sldMk cId="4019001782" sldId="272"/>
            <ac:spMk id="3" creationId="{94F32677-DE5C-4E57-A6AD-F15B19573670}"/>
          </ac:spMkLst>
        </pc:spChg>
      </pc:sldChg>
    </pc:docChg>
  </pc:docChgLst>
  <pc:docChgLst>
    <pc:chgData name="CHARLTON ELIZABETH" userId="10033FFF988933F2@LIVE.COM" providerId="AD" clId="Web-{0DBF5818-6B5B-4B4F-95A1-6A96289C3BE6}"/>
    <pc:docChg chg="addSld modSld modSection">
      <pc:chgData name="CHARLTON ELIZABETH" userId="10033FFF988933F2@LIVE.COM" providerId="AD" clId="Web-{0DBF5818-6B5B-4B4F-95A1-6A96289C3BE6}" dt="2018-02-19T15:17:48.211" v="30"/>
      <pc:docMkLst>
        <pc:docMk/>
      </pc:docMkLst>
      <pc:sldChg chg="modSp new">
        <pc:chgData name="CHARLTON ELIZABETH" userId="10033FFF988933F2@LIVE.COM" providerId="AD" clId="Web-{0DBF5818-6B5B-4B4F-95A1-6A96289C3BE6}" dt="2018-02-19T15:06:16.844" v="28"/>
        <pc:sldMkLst>
          <pc:docMk/>
          <pc:sldMk cId="2798155595" sldId="287"/>
        </pc:sldMkLst>
        <pc:spChg chg="mod">
          <ac:chgData name="CHARLTON ELIZABETH" userId="10033FFF988933F2@LIVE.COM" providerId="AD" clId="Web-{0DBF5818-6B5B-4B4F-95A1-6A96289C3BE6}" dt="2018-02-19T15:05:29.968" v="10"/>
          <ac:spMkLst>
            <pc:docMk/>
            <pc:sldMk cId="2798155595" sldId="287"/>
            <ac:spMk id="2" creationId="{9AB7159A-78C2-48C8-91BC-0CACF42E8240}"/>
          </ac:spMkLst>
        </pc:spChg>
        <pc:spChg chg="mod">
          <ac:chgData name="CHARLTON ELIZABETH" userId="10033FFF988933F2@LIVE.COM" providerId="AD" clId="Web-{0DBF5818-6B5B-4B4F-95A1-6A96289C3BE6}" dt="2018-02-19T15:06:16.844" v="28"/>
          <ac:spMkLst>
            <pc:docMk/>
            <pc:sldMk cId="2798155595" sldId="287"/>
            <ac:spMk id="3" creationId="{D893B488-3FB2-43C0-A6FA-441133E6E5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RSAaQrUpb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RSAaQrUpbc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79974"/>
            <a:ext cx="9144000" cy="2387600"/>
          </a:xfrm>
        </p:spPr>
        <p:txBody>
          <a:bodyPr>
            <a:no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Unit 2 </a:t>
            </a:r>
            <a:br>
              <a:rPr lang="en-US" sz="11500">
                <a:solidFill>
                  <a:schemeClr val="bg1"/>
                </a:solidFill>
              </a:rPr>
            </a:br>
            <a:r>
              <a:rPr lang="en-US" sz="11500">
                <a:solidFill>
                  <a:schemeClr val="bg1"/>
                </a:solidFill>
              </a:rPr>
              <a:t>Days 26-30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C89A0-003D-45DF-A4A8-67ED02507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Sheet         </a:t>
            </a:r>
            <a:r>
              <a:rPr lang="en-US" sz="4800" b="1">
                <a:solidFill>
                  <a:srgbClr val="FF0000"/>
                </a:solidFill>
              </a:rPr>
              <a:t>PUT YOUR NAME ON IT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FB70C-3A8F-41B4-8725-B1FF3B2C4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/>
              <a:t>Presenter</a:t>
            </a:r>
          </a:p>
          <a:p>
            <a:pPr lvl="1"/>
            <a:r>
              <a:rPr lang="en-US" sz="3600"/>
              <a:t>Q1:</a:t>
            </a:r>
          </a:p>
          <a:p>
            <a:pPr lvl="1"/>
            <a:r>
              <a:rPr lang="en-US" sz="3600"/>
              <a:t>Q2:</a:t>
            </a:r>
          </a:p>
          <a:p>
            <a:pPr lvl="1"/>
            <a:r>
              <a:rPr lang="en-US" sz="3600"/>
              <a:t>Q3:</a:t>
            </a:r>
          </a:p>
          <a:p>
            <a:r>
              <a:rPr lang="en-US" sz="3600"/>
              <a:t>Presenter</a:t>
            </a:r>
          </a:p>
          <a:p>
            <a:pPr lvl="1"/>
            <a:r>
              <a:rPr lang="en-US" sz="3600"/>
              <a:t>Q1</a:t>
            </a:r>
          </a:p>
          <a:p>
            <a:pPr lvl="1"/>
            <a:r>
              <a:rPr lang="en-US" sz="3600"/>
              <a:t>Q2</a:t>
            </a:r>
          </a:p>
          <a:p>
            <a:pPr lvl="1"/>
            <a:r>
              <a:rPr lang="en-US" sz="3600"/>
              <a:t>Q3</a:t>
            </a:r>
          </a:p>
        </p:txBody>
      </p:sp>
    </p:spTree>
    <p:extLst>
      <p:ext uri="{BB962C8B-B14F-4D97-AF65-F5344CB8AC3E}">
        <p14:creationId xmlns:p14="http://schemas.microsoft.com/office/powerpoint/2010/main" val="388939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5D7F-B53E-47BB-9EDB-83B16CD3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5DA0F-4046-4650-90A4-FDD94C00D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You have TWO MINUTES to give your book talk. After two minutes I will cut you off.</a:t>
            </a:r>
          </a:p>
          <a:p>
            <a:r>
              <a:rPr lang="en-US" sz="3600"/>
              <a:t>You have TWO MINUTES to ask a question after each book talk.</a:t>
            </a:r>
          </a:p>
          <a:p>
            <a:r>
              <a:rPr lang="en-US" sz="3600"/>
              <a:t>I am not taking volunteers. I have a randomized list and we are going to go in the order that it gives me.</a:t>
            </a:r>
          </a:p>
        </p:txBody>
      </p:sp>
    </p:spTree>
    <p:extLst>
      <p:ext uri="{BB962C8B-B14F-4D97-AF65-F5344CB8AC3E}">
        <p14:creationId xmlns:p14="http://schemas.microsoft.com/office/powerpoint/2010/main" val="2420565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DAF6F959-C4CE-4381-8E34-ED7A7007B5D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97955" y="655466"/>
            <a:ext cx="7396089" cy="554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01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DAE1B-0AA8-48D4-9266-2AED2744D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6782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Day 28</a:t>
            </a:r>
          </a:p>
        </p:txBody>
      </p:sp>
    </p:spTree>
    <p:extLst>
      <p:ext uri="{BB962C8B-B14F-4D97-AF65-F5344CB8AC3E}">
        <p14:creationId xmlns:p14="http://schemas.microsoft.com/office/powerpoint/2010/main" val="349935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0098-D3F9-4771-8841-4CF14D87E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87141-2DAB-4B8A-BD32-2634BAB87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What kind of feedback did you get from page 10 of the narrative packet? What do you need to fix in your narrative?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88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2897A-DAAB-4729-BC6D-765688D1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18329-E23B-455C-B8FC-B1DBEBCAB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Finish book talks</a:t>
            </a:r>
          </a:p>
          <a:p>
            <a:r>
              <a:rPr lang="en-US" sz="3600"/>
              <a:t>Editing</a:t>
            </a:r>
            <a:endParaRPr lang="en-US"/>
          </a:p>
          <a:p>
            <a:r>
              <a:rPr lang="en-US" sz="3600"/>
              <a:t>Final work time</a:t>
            </a:r>
          </a:p>
        </p:txBody>
      </p:sp>
    </p:spTree>
    <p:extLst>
      <p:ext uri="{BB962C8B-B14F-4D97-AF65-F5344CB8AC3E}">
        <p14:creationId xmlns:p14="http://schemas.microsoft.com/office/powerpoint/2010/main" val="1784855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23CB-CDCE-4152-92B3-FEED420D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855B9-74EB-4943-A5A3-AD49EE91B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Team T-Shirts</a:t>
            </a:r>
          </a:p>
          <a:p>
            <a:r>
              <a:rPr lang="en-US" sz="3600"/>
              <a:t>9th grade registration: Can I take Enriched English 9?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08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DAF6F959-C4CE-4381-8E34-ED7A7007B5D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97955" y="655466"/>
            <a:ext cx="7396089" cy="554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368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B3E80-3515-46DB-BD3E-37EFBBEF1C3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Editing Round 1: Dialogue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885F-2928-4231-92D0-9DC34C80F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Highlight errors with dialogue in </a:t>
            </a:r>
            <a:r>
              <a:rPr lang="en-US" sz="3600">
                <a:highlight>
                  <a:srgbClr val="FFFF00"/>
                </a:highlight>
              </a:rPr>
              <a:t>YELLOW</a:t>
            </a:r>
            <a:r>
              <a:rPr lang="en-US" sz="3600"/>
              <a:t>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Signal phrase</a:t>
            </a:r>
          </a:p>
          <a:p>
            <a:pPr marL="0" indent="0">
              <a:buNone/>
            </a:pPr>
            <a:r>
              <a:rPr lang="en-US" sz="3600"/>
              <a:t>Punctuation after the signal phrase</a:t>
            </a:r>
          </a:p>
          <a:p>
            <a:pPr marL="0" indent="0">
              <a:buNone/>
            </a:pPr>
            <a:r>
              <a:rPr lang="en-US" sz="3600"/>
              <a:t>Quotation marks around spoken words</a:t>
            </a:r>
          </a:p>
          <a:p>
            <a:pPr marL="0" indent="0">
              <a:buNone/>
            </a:pPr>
            <a:r>
              <a:rPr lang="en-US" sz="3600"/>
              <a:t>Punctuation at the end of the quote</a:t>
            </a:r>
          </a:p>
        </p:txBody>
      </p:sp>
    </p:spTree>
    <p:extLst>
      <p:ext uri="{BB962C8B-B14F-4D97-AF65-F5344CB8AC3E}">
        <p14:creationId xmlns:p14="http://schemas.microsoft.com/office/powerpoint/2010/main" val="2755245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A92B2-9A8D-4CD9-8B9E-4BF7DEF7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Editing Round 2: Capitalization and Spelling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F45B-47B2-4230-BA5C-B9ADE57F6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Find a new computer and highlight capitalization and spelling errors in </a:t>
            </a:r>
            <a:r>
              <a:rPr lang="en-US" sz="3600">
                <a:highlight>
                  <a:srgbClr val="FF00FF"/>
                </a:highlight>
              </a:rPr>
              <a:t>PINK</a:t>
            </a:r>
            <a:r>
              <a:rPr lang="en-US" sz="3600"/>
              <a:t>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Proper nouns (names, specific places/organizations)</a:t>
            </a:r>
          </a:p>
          <a:p>
            <a:pPr marL="0" indent="0">
              <a:buNone/>
            </a:pPr>
            <a:r>
              <a:rPr lang="en-US" sz="3600"/>
              <a:t>The word “I”</a:t>
            </a:r>
          </a:p>
          <a:p>
            <a:pPr marL="0" indent="0">
              <a:buNone/>
            </a:pPr>
            <a:r>
              <a:rPr lang="en-US" sz="3600"/>
              <a:t>The first word in a sentence</a:t>
            </a:r>
          </a:p>
        </p:txBody>
      </p:sp>
    </p:spTree>
    <p:extLst>
      <p:ext uri="{BB962C8B-B14F-4D97-AF65-F5344CB8AC3E}">
        <p14:creationId xmlns:p14="http://schemas.microsoft.com/office/powerpoint/2010/main" val="194392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4D1C-A9BA-4886-B67E-373E9C6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6901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Day 26</a:t>
            </a:r>
          </a:p>
        </p:txBody>
      </p:sp>
    </p:spTree>
    <p:extLst>
      <p:ext uri="{BB962C8B-B14F-4D97-AF65-F5344CB8AC3E}">
        <p14:creationId xmlns:p14="http://schemas.microsoft.com/office/powerpoint/2010/main" val="2971250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6CC9-0F10-4F99-A859-85BB2189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Editing Round 3: Clunky Sentences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4637E-FA4D-4426-9042-3A3E934E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Any time that a sentence sounds weird or awkward, highlight it in </a:t>
            </a:r>
            <a:r>
              <a:rPr lang="en-US" sz="3600">
                <a:highlight>
                  <a:srgbClr val="00FF00"/>
                </a:highlight>
              </a:rPr>
              <a:t>GREEN</a:t>
            </a:r>
            <a:r>
              <a:rPr lang="en-US" sz="36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7138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59A-78C2-48C8-91BC-0CACF42E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Color Coding: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3B488-3FB2-43C0-A6FA-441133E6E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Highlight errors with dialogue in YELLOW.</a:t>
            </a:r>
          </a:p>
          <a:p>
            <a:r>
              <a:rPr lang="en-US" sz="3600">
                <a:cs typeface="Calibri"/>
              </a:rPr>
              <a:t>Find a new computer and highlight capitalization and spelling errors in PINK.</a:t>
            </a:r>
          </a:p>
          <a:p>
            <a:r>
              <a:rPr lang="en-US" sz="3600">
                <a:cs typeface="Calibri"/>
              </a:rPr>
              <a:t>Any time that a sentence sounds weird or awkward, highlight it in GREEN.</a:t>
            </a:r>
          </a:p>
        </p:txBody>
      </p:sp>
    </p:spTree>
    <p:extLst>
      <p:ext uri="{BB962C8B-B14F-4D97-AF65-F5344CB8AC3E}">
        <p14:creationId xmlns:p14="http://schemas.microsoft.com/office/powerpoint/2010/main" val="2798155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3C13-F493-46F5-9DBD-BF047B31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Work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4314-5206-4E48-A15A-A2AB68389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Your final draft is due at the start of the next class period!</a:t>
            </a:r>
          </a:p>
        </p:txBody>
      </p:sp>
    </p:spTree>
    <p:extLst>
      <p:ext uri="{BB962C8B-B14F-4D97-AF65-F5344CB8AC3E}">
        <p14:creationId xmlns:p14="http://schemas.microsoft.com/office/powerpoint/2010/main" val="233082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0098-D3F9-4771-8841-4CF14D87E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87141-2DAB-4B8A-BD32-2634BAB87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Re-write the following sentence so it “shows” and no longer “tells.”</a:t>
            </a:r>
          </a:p>
          <a:p>
            <a:pPr marL="0" indent="0">
              <a:buNone/>
            </a:pPr>
            <a:endParaRPr lang="en-US" sz="3600"/>
          </a:p>
          <a:p>
            <a:pPr marL="0" indent="0" algn="ctr">
              <a:buNone/>
            </a:pPr>
            <a:r>
              <a:rPr lang="en-US" sz="3600"/>
              <a:t>Ms. Charlton was happy to meet Justin Timberlake.</a:t>
            </a:r>
          </a:p>
        </p:txBody>
      </p:sp>
    </p:spTree>
    <p:extLst>
      <p:ext uri="{BB962C8B-B14F-4D97-AF65-F5344CB8AC3E}">
        <p14:creationId xmlns:p14="http://schemas.microsoft.com/office/powerpoint/2010/main" val="327600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80F3-D577-40DD-93E3-0F011968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FBFF0-4594-457F-B5E7-E7050647E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Continue drafting</a:t>
            </a:r>
          </a:p>
        </p:txBody>
      </p:sp>
    </p:spTree>
    <p:extLst>
      <p:ext uri="{BB962C8B-B14F-4D97-AF65-F5344CB8AC3E}">
        <p14:creationId xmlns:p14="http://schemas.microsoft.com/office/powerpoint/2010/main" val="36528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367A-5E10-42A7-9929-5D658A76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19075"/>
            <a:ext cx="10515600" cy="1325563"/>
          </a:xfrm>
        </p:spPr>
        <p:txBody>
          <a:bodyPr/>
          <a:lstStyle/>
          <a:p>
            <a:r>
              <a:rPr lang="en-US"/>
              <a:t>Draft due at the end of the hour!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2677-DE5C-4E57-A6AD-F15B19573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714375"/>
            <a:ext cx="10515600" cy="61897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600"/>
              <a:t>Finish your bell ringer and turn it in</a:t>
            </a:r>
          </a:p>
          <a:p>
            <a:pPr marL="514350" indent="-514350">
              <a:buAutoNum type="arabicPeriod"/>
            </a:pPr>
            <a:r>
              <a:rPr lang="en-US" sz="3600"/>
              <a:t>Grab a computer and finish your rough draft</a:t>
            </a:r>
          </a:p>
          <a:p>
            <a:pPr marL="514350" indent="-514350">
              <a:buAutoNum type="arabicPeriod"/>
            </a:pPr>
            <a:r>
              <a:rPr lang="en-US" sz="3600"/>
              <a:t>Do page 9 in your packet</a:t>
            </a:r>
          </a:p>
          <a:p>
            <a:pPr marL="514350" indent="-514350">
              <a:buAutoNum type="arabicPeriod"/>
            </a:pPr>
            <a:r>
              <a:rPr lang="en-US" sz="3600"/>
              <a:t>Print your draft</a:t>
            </a:r>
          </a:p>
          <a:p>
            <a:pPr lvl="2"/>
            <a:r>
              <a:rPr lang="en-US" sz="3200"/>
              <a:t>OM300LC1</a:t>
            </a:r>
          </a:p>
          <a:p>
            <a:pPr lvl="2"/>
            <a:r>
              <a:rPr lang="en-US" sz="3200"/>
              <a:t>Settings--&gt;Print on both sides (flip on long edge)</a:t>
            </a:r>
          </a:p>
          <a:p>
            <a:pPr lvl="2"/>
            <a:r>
              <a:rPr lang="en-US" sz="3200"/>
              <a:t>Pick it up in the upper conference room</a:t>
            </a:r>
          </a:p>
          <a:p>
            <a:pPr marL="514350" indent="-514350">
              <a:buAutoNum type="arabicPeriod"/>
            </a:pPr>
            <a:r>
              <a:rPr lang="en-US" sz="3600"/>
              <a:t>Do page 10 with a partner</a:t>
            </a:r>
          </a:p>
          <a:p>
            <a:pPr marL="514350" indent="-514350">
              <a:buAutoNum type="arabicPeriod"/>
            </a:pPr>
            <a:r>
              <a:rPr lang="en-US" sz="3600"/>
              <a:t>Make any changes based on your peer feedback</a:t>
            </a:r>
          </a:p>
          <a:p>
            <a:pPr marL="514350" indent="-514350">
              <a:buAutoNum type="arabicPeriod"/>
            </a:pPr>
            <a:r>
              <a:rPr lang="en-US" sz="3600"/>
              <a:t>Read or work on your IR project</a:t>
            </a:r>
          </a:p>
        </p:txBody>
      </p:sp>
    </p:spTree>
    <p:extLst>
      <p:ext uri="{BB962C8B-B14F-4D97-AF65-F5344CB8AC3E}">
        <p14:creationId xmlns:p14="http://schemas.microsoft.com/office/powerpoint/2010/main" val="401900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E91A-31EB-4C26-95E7-AFBFA818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Homework: Page 10 of the packet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3F06C-D87C-450F-ACD0-7708296E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4D1C-A9BA-4886-B67E-373E9C6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2384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>
                <a:solidFill>
                  <a:schemeClr val="bg1"/>
                </a:solidFill>
              </a:rPr>
              <a:t>Day 27</a:t>
            </a:r>
          </a:p>
        </p:txBody>
      </p:sp>
    </p:spTree>
    <p:extLst>
      <p:ext uri="{BB962C8B-B14F-4D97-AF65-F5344CB8AC3E}">
        <p14:creationId xmlns:p14="http://schemas.microsoft.com/office/powerpoint/2010/main" val="28190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9690-E804-485B-851E-F65450FE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7FCDC-3C88-4836-848E-DD1D89417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What book did you read for your Q2 IR project? Did you like it? Why or why not?</a:t>
            </a:r>
          </a:p>
          <a:p>
            <a:pPr marL="0" indent="0">
              <a:buNone/>
            </a:pPr>
            <a:endParaRPr lang="en-US" sz="3600"/>
          </a:p>
          <a:p>
            <a:pPr marL="0" indent="0" algn="ctr">
              <a:buNone/>
            </a:pPr>
            <a:r>
              <a:rPr lang="en-US" sz="4800" b="1">
                <a:solidFill>
                  <a:srgbClr val="FF0000"/>
                </a:solidFill>
              </a:rPr>
              <a:t>When you are done, turn in your yellow narrative packet.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067125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52A8B-02BD-4614-AEC9-B6BF486A4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AC6A4-4F59-4C84-A625-D4F8D5C9F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Book Talks</a:t>
            </a:r>
          </a:p>
        </p:txBody>
      </p:sp>
    </p:spTree>
    <p:extLst>
      <p:ext uri="{BB962C8B-B14F-4D97-AF65-F5344CB8AC3E}">
        <p14:creationId xmlns:p14="http://schemas.microsoft.com/office/powerpoint/2010/main" val="332967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Unit 2  Days 26-30</vt:lpstr>
      <vt:lpstr>Day 26</vt:lpstr>
      <vt:lpstr>Bell Ringer 8</vt:lpstr>
      <vt:lpstr>Plan for the Day</vt:lpstr>
      <vt:lpstr>Draft due at the end of the hour!</vt:lpstr>
      <vt:lpstr>Homework: Page 10 of the packet</vt:lpstr>
      <vt:lpstr>Day 27</vt:lpstr>
      <vt:lpstr>Bell Ringer</vt:lpstr>
      <vt:lpstr>Plan for the Day</vt:lpstr>
      <vt:lpstr>Question Sheet         PUT YOUR NAME ON IT</vt:lpstr>
      <vt:lpstr>New Protocol</vt:lpstr>
      <vt:lpstr>PowerPoint Presentation</vt:lpstr>
      <vt:lpstr>Day 28</vt:lpstr>
      <vt:lpstr>Bell Ringer 2</vt:lpstr>
      <vt:lpstr>Plan for the Day</vt:lpstr>
      <vt:lpstr>Announcements:</vt:lpstr>
      <vt:lpstr>PowerPoint Presentation</vt:lpstr>
      <vt:lpstr>Editing Round 1: Dialogue Punctuation</vt:lpstr>
      <vt:lpstr>Editing Round 2: Capitalization and Spelling</vt:lpstr>
      <vt:lpstr>Editing Round 3: Clunky Sentences </vt:lpstr>
      <vt:lpstr>Color Coding:</vt:lpstr>
      <vt:lpstr>Final Work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 Days 26-30</dc:title>
  <cp:revision>1</cp:revision>
  <dcterms:modified xsi:type="dcterms:W3CDTF">2018-02-19T15:17:48Z</dcterms:modified>
</cp:coreProperties>
</file>