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86" r:id="rId6"/>
    <p:sldId id="272" r:id="rId7"/>
    <p:sldId id="273" r:id="rId8"/>
    <p:sldId id="287" r:id="rId9"/>
    <p:sldId id="260" r:id="rId10"/>
    <p:sldId id="261" r:id="rId11"/>
    <p:sldId id="262" r:id="rId12"/>
    <p:sldId id="274" r:id="rId13"/>
    <p:sldId id="288" r:id="rId14"/>
    <p:sldId id="275" r:id="rId15"/>
    <p:sldId id="276" r:id="rId16"/>
    <p:sldId id="277" r:id="rId17"/>
    <p:sldId id="289" r:id="rId18"/>
    <p:sldId id="290" r:id="rId19"/>
    <p:sldId id="263" r:id="rId20"/>
    <p:sldId id="264" r:id="rId21"/>
    <p:sldId id="265" r:id="rId22"/>
    <p:sldId id="297" r:id="rId23"/>
    <p:sldId id="291" r:id="rId24"/>
    <p:sldId id="278" r:id="rId25"/>
    <p:sldId id="296" r:id="rId26"/>
    <p:sldId id="279" r:id="rId27"/>
    <p:sldId id="295" r:id="rId28"/>
    <p:sldId id="266" r:id="rId29"/>
    <p:sldId id="267" r:id="rId30"/>
    <p:sldId id="268" r:id="rId31"/>
    <p:sldId id="280" r:id="rId32"/>
    <p:sldId id="304" r:id="rId33"/>
    <p:sldId id="318" r:id="rId34"/>
    <p:sldId id="319" r:id="rId35"/>
    <p:sldId id="305" r:id="rId36"/>
    <p:sldId id="315" r:id="rId37"/>
    <p:sldId id="316" r:id="rId38"/>
    <p:sldId id="314" r:id="rId39"/>
    <p:sldId id="281" r:id="rId40"/>
    <p:sldId id="317" r:id="rId41"/>
    <p:sldId id="269" r:id="rId42"/>
    <p:sldId id="270" r:id="rId43"/>
    <p:sldId id="271" r:id="rId44"/>
    <p:sldId id="320" r:id="rId45"/>
    <p:sldId id="313" r:id="rId46"/>
    <p:sldId id="306" r:id="rId47"/>
    <p:sldId id="307" r:id="rId48"/>
    <p:sldId id="321" r:id="rId49"/>
    <p:sldId id="308" r:id="rId50"/>
    <p:sldId id="309" r:id="rId51"/>
    <p:sldId id="310" r:id="rId52"/>
    <p:sldId id="311" r:id="rId53"/>
    <p:sldId id="312" r:id="rId54"/>
    <p:sldId id="322" r:id="rId55"/>
    <p:sldId id="28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E6E0B-CC04-449D-BAF9-442C074E3943}" v="39" dt="2017-12-06T19:16:39.508"/>
    <p1510:client id="{6D3AB2CC-6979-48F8-9E5D-B479FBA2CF6B}" v="6" dt="2017-12-06T19:10:55.755"/>
    <p1510:client id="{DDA87F10-1ED6-4E80-B550-D5948CBA95E9}" v="41" dt="2017-12-06T15:22:40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45A06C2-CC3D-441A-ABDC-52097D1C9909}"/>
    <pc:docChg chg="addSld delSld modSld sldOrd modSection">
      <pc:chgData name="" userId="" providerId="" clId="Web-{045A06C2-CC3D-441A-ABDC-52097D1C9909}" dt="2017-12-03T21:40:24.975" v="1236"/>
      <pc:docMkLst>
        <pc:docMk/>
      </pc:docMkLst>
      <pc:sldChg chg="modSp">
        <pc:chgData name="" userId="" providerId="" clId="Web-{045A06C2-CC3D-441A-ABDC-52097D1C9909}" dt="2017-12-03T21:40:24.959" v="1235"/>
        <pc:sldMkLst>
          <pc:docMk/>
          <pc:sldMk cId="2169482095" sldId="264"/>
        </pc:sldMkLst>
        <pc:spChg chg="mod">
          <ac:chgData name="" userId="" providerId="" clId="Web-{045A06C2-CC3D-441A-ABDC-52097D1C9909}" dt="2017-12-03T21:40:24.959" v="1235"/>
          <ac:spMkLst>
            <pc:docMk/>
            <pc:sldMk cId="2169482095" sldId="264"/>
            <ac:spMk id="3" creationId="{210133FA-34BE-4C0D-BBB1-FE14CE39AF74}"/>
          </ac:spMkLst>
        </pc:spChg>
      </pc:sldChg>
      <pc:sldChg chg="modSp">
        <pc:chgData name="" userId="" providerId="" clId="Web-{045A06C2-CC3D-441A-ABDC-52097D1C9909}" dt="2017-12-03T21:13:09.931" v="811"/>
        <pc:sldMkLst>
          <pc:docMk/>
          <pc:sldMk cId="437945692" sldId="265"/>
        </pc:sldMkLst>
        <pc:spChg chg="mod">
          <ac:chgData name="" userId="" providerId="" clId="Web-{045A06C2-CC3D-441A-ABDC-52097D1C9909}" dt="2017-12-03T21:13:09.931" v="811"/>
          <ac:spMkLst>
            <pc:docMk/>
            <pc:sldMk cId="437945692" sldId="265"/>
            <ac:spMk id="3" creationId="{51C9D94E-AE2B-4D7E-9443-0A7C674D642D}"/>
          </ac:spMkLst>
        </pc:spChg>
      </pc:sldChg>
      <pc:sldChg chg="addSp delSp modSp">
        <pc:chgData name="" userId="" providerId="" clId="Web-{045A06C2-CC3D-441A-ABDC-52097D1C9909}" dt="2017-12-03T19:41:37.170" v="3"/>
        <pc:sldMkLst>
          <pc:docMk/>
          <pc:sldMk cId="1363088911" sldId="268"/>
        </pc:sldMkLst>
        <pc:picChg chg="add del mod">
          <ac:chgData name="" userId="" providerId="" clId="Web-{045A06C2-CC3D-441A-ABDC-52097D1C9909}" dt="2017-12-03T19:41:37.170" v="3"/>
          <ac:picMkLst>
            <pc:docMk/>
            <pc:sldMk cId="1363088911" sldId="268"/>
            <ac:picMk id="4" creationId="{6E1FAEF3-E1AC-4F1E-AAAD-64D292518B85}"/>
          </ac:picMkLst>
        </pc:picChg>
      </pc:sldChg>
      <pc:sldChg chg="modSp">
        <pc:chgData name="" userId="" providerId="" clId="Web-{045A06C2-CC3D-441A-ABDC-52097D1C9909}" dt="2017-12-03T21:38:52.567" v="1064"/>
        <pc:sldMkLst>
          <pc:docMk/>
          <pc:sldMk cId="3360859453" sldId="270"/>
        </pc:sldMkLst>
        <pc:spChg chg="mod">
          <ac:chgData name="" userId="" providerId="" clId="Web-{045A06C2-CC3D-441A-ABDC-52097D1C9909}" dt="2017-12-03T21:38:52.567" v="1064"/>
          <ac:spMkLst>
            <pc:docMk/>
            <pc:sldMk cId="3360859453" sldId="270"/>
            <ac:spMk id="3" creationId="{210133FA-34BE-4C0D-BBB1-FE14CE39AF74}"/>
          </ac:spMkLst>
        </pc:spChg>
      </pc:sldChg>
      <pc:sldChg chg="modSp">
        <pc:chgData name="" userId="" providerId="" clId="Web-{045A06C2-CC3D-441A-ABDC-52097D1C9909}" dt="2017-12-03T21:08:58.070" v="647"/>
        <pc:sldMkLst>
          <pc:docMk/>
          <pc:sldMk cId="1376613571" sldId="278"/>
        </pc:sldMkLst>
        <pc:spChg chg="mod">
          <ac:chgData name="" userId="" providerId="" clId="Web-{045A06C2-CC3D-441A-ABDC-52097D1C9909}" dt="2017-12-03T21:08:58.070" v="647"/>
          <ac:spMkLst>
            <pc:docMk/>
            <pc:sldMk cId="1376613571" sldId="278"/>
            <ac:spMk id="2" creationId="{A022A3A1-F8BD-4C7C-B93C-2AF2AE712C9A}"/>
          </ac:spMkLst>
        </pc:spChg>
        <pc:spChg chg="mod">
          <ac:chgData name="" userId="" providerId="" clId="Web-{045A06C2-CC3D-441A-ABDC-52097D1C9909}" dt="2017-12-03T21:08:49.253" v="645"/>
          <ac:spMkLst>
            <pc:docMk/>
            <pc:sldMk cId="1376613571" sldId="278"/>
            <ac:spMk id="3" creationId="{0B09694A-620F-4A17-AE80-68B26CCD265F}"/>
          </ac:spMkLst>
        </pc:spChg>
      </pc:sldChg>
      <pc:sldChg chg="modSp">
        <pc:chgData name="" userId="" providerId="" clId="Web-{045A06C2-CC3D-441A-ABDC-52097D1C9909}" dt="2017-12-03T21:11:40.572" v="803"/>
        <pc:sldMkLst>
          <pc:docMk/>
          <pc:sldMk cId="2662307693" sldId="280"/>
        </pc:sldMkLst>
        <pc:spChg chg="mod">
          <ac:chgData name="" userId="" providerId="" clId="Web-{045A06C2-CC3D-441A-ABDC-52097D1C9909}" dt="2017-12-03T21:10:58.226" v="686"/>
          <ac:spMkLst>
            <pc:docMk/>
            <pc:sldMk cId="2662307693" sldId="280"/>
            <ac:spMk id="2" creationId="{E0A8716F-BE5B-41BB-ADC5-672C1D6636E7}"/>
          </ac:spMkLst>
        </pc:spChg>
        <pc:spChg chg="mod">
          <ac:chgData name="" userId="" providerId="" clId="Web-{045A06C2-CC3D-441A-ABDC-52097D1C9909}" dt="2017-12-03T21:11:40.572" v="803"/>
          <ac:spMkLst>
            <pc:docMk/>
            <pc:sldMk cId="2662307693" sldId="280"/>
            <ac:spMk id="3" creationId="{9DB02485-8424-4388-9582-ED2898C0B5CB}"/>
          </ac:spMkLst>
        </pc:spChg>
      </pc:sldChg>
      <pc:sldChg chg="modSp">
        <pc:chgData name="" userId="" providerId="" clId="Web-{045A06C2-CC3D-441A-ABDC-52097D1C9909}" dt="2017-12-03T21:15:07.650" v="1047"/>
        <pc:sldMkLst>
          <pc:docMk/>
          <pc:sldMk cId="3580646625" sldId="291"/>
        </pc:sldMkLst>
        <pc:spChg chg="mod">
          <ac:chgData name="" userId="" providerId="" clId="Web-{045A06C2-CC3D-441A-ABDC-52097D1C9909}" dt="2017-12-03T21:15:04.353" v="1046"/>
          <ac:spMkLst>
            <pc:docMk/>
            <pc:sldMk cId="3580646625" sldId="291"/>
            <ac:spMk id="2" creationId="{EF6E1AE9-7868-4D06-A95A-0CFAAD7C8E5A}"/>
          </ac:spMkLst>
        </pc:spChg>
        <pc:spChg chg="mod">
          <ac:chgData name="" userId="" providerId="" clId="Web-{045A06C2-CC3D-441A-ABDC-52097D1C9909}" dt="2017-12-03T21:15:07.650" v="1047"/>
          <ac:spMkLst>
            <pc:docMk/>
            <pc:sldMk cId="3580646625" sldId="291"/>
            <ac:spMk id="3" creationId="{AB864C60-1CAA-4FBA-9D2D-B882C25E6112}"/>
          </ac:spMkLst>
        </pc:spChg>
      </pc:sldChg>
      <pc:sldChg chg="del">
        <pc:chgData name="" userId="" providerId="" clId="Web-{045A06C2-CC3D-441A-ABDC-52097D1C9909}" dt="2017-12-03T21:05:34.956" v="452"/>
        <pc:sldMkLst>
          <pc:docMk/>
          <pc:sldMk cId="1614303383" sldId="292"/>
        </pc:sldMkLst>
      </pc:sldChg>
      <pc:sldChg chg="addSp delSp modSp new">
        <pc:chgData name="" userId="" providerId="" clId="Web-{045A06C2-CC3D-441A-ABDC-52097D1C9909}" dt="2017-12-03T21:10:45.085" v="685"/>
        <pc:sldMkLst>
          <pc:docMk/>
          <pc:sldMk cId="2522543133" sldId="296"/>
        </pc:sldMkLst>
        <pc:spChg chg="mod">
          <ac:chgData name="" userId="" providerId="" clId="Web-{045A06C2-CC3D-441A-ABDC-52097D1C9909}" dt="2017-12-03T21:09:18.257" v="664"/>
          <ac:spMkLst>
            <pc:docMk/>
            <pc:sldMk cId="2522543133" sldId="296"/>
            <ac:spMk id="2" creationId="{64FF45A3-4AE2-4821-A1EB-2773484FF5C4}"/>
          </ac:spMkLst>
        </pc:spChg>
        <pc:spChg chg="del">
          <ac:chgData name="" userId="" providerId="" clId="Web-{045A06C2-CC3D-441A-ABDC-52097D1C9909}" dt="2017-12-03T21:09:12.726" v="649"/>
          <ac:spMkLst>
            <pc:docMk/>
            <pc:sldMk cId="2522543133" sldId="296"/>
            <ac:spMk id="3" creationId="{4BA5E42F-5D16-43A7-A35F-5C1A6B8A6981}"/>
          </ac:spMkLst>
        </pc:spChg>
        <pc:picChg chg="add mod ord">
          <ac:chgData name="" userId="" providerId="" clId="Web-{045A06C2-CC3D-441A-ABDC-52097D1C9909}" dt="2017-12-03T21:10:18.273" v="682"/>
          <ac:picMkLst>
            <pc:docMk/>
            <pc:sldMk cId="2522543133" sldId="296"/>
            <ac:picMk id="4" creationId="{42D13AF2-CE3B-4A0C-89C4-E2A33D5355E6}"/>
          </ac:picMkLst>
        </pc:picChg>
        <pc:picChg chg="add mod">
          <ac:chgData name="" userId="" providerId="" clId="Web-{045A06C2-CC3D-441A-ABDC-52097D1C9909}" dt="2017-12-03T21:10:11.351" v="679"/>
          <ac:picMkLst>
            <pc:docMk/>
            <pc:sldMk cId="2522543133" sldId="296"/>
            <ac:picMk id="6" creationId="{38F849BE-EB1F-4BAF-8356-13005C8ABFD2}"/>
          </ac:picMkLst>
        </pc:picChg>
        <pc:picChg chg="add mod">
          <ac:chgData name="" userId="" providerId="" clId="Web-{045A06C2-CC3D-441A-ABDC-52097D1C9909}" dt="2017-12-03T21:10:08.867" v="678"/>
          <ac:picMkLst>
            <pc:docMk/>
            <pc:sldMk cId="2522543133" sldId="296"/>
            <ac:picMk id="8" creationId="{F5B9EBE6-8584-4D84-9192-DC1BC8C53511}"/>
          </ac:picMkLst>
        </pc:picChg>
        <pc:picChg chg="add mod">
          <ac:chgData name="" userId="" providerId="" clId="Web-{045A06C2-CC3D-441A-ABDC-52097D1C9909}" dt="2017-12-03T21:10:25.835" v="684"/>
          <ac:picMkLst>
            <pc:docMk/>
            <pc:sldMk cId="2522543133" sldId="296"/>
            <ac:picMk id="10" creationId="{864CACD8-2E75-4161-93F7-0DD1C34A3955}"/>
          </ac:picMkLst>
        </pc:picChg>
        <pc:picChg chg="add mod">
          <ac:chgData name="" userId="" providerId="" clId="Web-{045A06C2-CC3D-441A-ABDC-52097D1C9909}" dt="2017-12-03T21:10:45.085" v="685"/>
          <ac:picMkLst>
            <pc:docMk/>
            <pc:sldMk cId="2522543133" sldId="296"/>
            <ac:picMk id="12" creationId="{EEB556E4-9037-4834-BCA5-C902561E9EAF}"/>
          </ac:picMkLst>
        </pc:picChg>
        <pc:picChg chg="add mod">
          <ac:chgData name="" userId="" providerId="" clId="Web-{045A06C2-CC3D-441A-ABDC-52097D1C9909}" dt="2017-12-03T21:10:22.413" v="683"/>
          <ac:picMkLst>
            <pc:docMk/>
            <pc:sldMk cId="2522543133" sldId="296"/>
            <ac:picMk id="14" creationId="{1737C7A8-6098-4632-8286-EF4358F00984}"/>
          </ac:picMkLst>
        </pc:picChg>
      </pc:sldChg>
      <pc:sldChg chg="modSp new ord">
        <pc:chgData name="" userId="" providerId="" clId="Web-{045A06C2-CC3D-441A-ABDC-52097D1C9909}" dt="2017-12-03T21:14:25.025" v="1039"/>
        <pc:sldMkLst>
          <pc:docMk/>
          <pc:sldMk cId="2276091542" sldId="297"/>
        </pc:sldMkLst>
        <pc:spChg chg="mod">
          <ac:chgData name="" userId="" providerId="" clId="Web-{045A06C2-CC3D-441A-ABDC-52097D1C9909}" dt="2017-12-03T21:13:22.291" v="838"/>
          <ac:spMkLst>
            <pc:docMk/>
            <pc:sldMk cId="2276091542" sldId="297"/>
            <ac:spMk id="2" creationId="{E815C1BD-A686-4243-B05D-E9A510C6566B}"/>
          </ac:spMkLst>
        </pc:spChg>
        <pc:spChg chg="mod">
          <ac:chgData name="" userId="" providerId="" clId="Web-{045A06C2-CC3D-441A-ABDC-52097D1C9909}" dt="2017-12-03T21:14:25.025" v="1039"/>
          <ac:spMkLst>
            <pc:docMk/>
            <pc:sldMk cId="2276091542" sldId="297"/>
            <ac:spMk id="3" creationId="{6E40164D-3495-4B8F-ABBA-2D532070A493}"/>
          </ac:spMkLst>
        </pc:spChg>
      </pc:sldChg>
    </pc:docChg>
  </pc:docChgLst>
  <pc:docChgLst>
    <pc:chgData clId="Web-{6C36151D-DEB9-4B9F-8208-C80A816FF2D0}"/>
    <pc:docChg chg="addSld modSld modSection">
      <pc:chgData name="" userId="" providerId="" clId="Web-{6C36151D-DEB9-4B9F-8208-C80A816FF2D0}" dt="2017-12-01T15:16:38.885" v="186"/>
      <pc:docMkLst>
        <pc:docMk/>
      </pc:docMkLst>
      <pc:sldChg chg="modSp new">
        <pc:chgData name="" userId="" providerId="" clId="Web-{6C36151D-DEB9-4B9F-8208-C80A816FF2D0}" dt="2017-12-01T15:16:18.697" v="166"/>
        <pc:sldMkLst>
          <pc:docMk/>
          <pc:sldMk cId="248691613" sldId="289"/>
        </pc:sldMkLst>
        <pc:spChg chg="mod">
          <ac:chgData name="" userId="" providerId="" clId="Web-{6C36151D-DEB9-4B9F-8208-C80A816FF2D0}" dt="2017-12-01T14:05:09.975" v="40"/>
          <ac:spMkLst>
            <pc:docMk/>
            <pc:sldMk cId="248691613" sldId="289"/>
            <ac:spMk id="2" creationId="{FB31B541-B557-4FBA-9619-6485268A4357}"/>
          </ac:spMkLst>
        </pc:spChg>
        <pc:spChg chg="mod">
          <ac:chgData name="" userId="" providerId="" clId="Web-{6C36151D-DEB9-4B9F-8208-C80A816FF2D0}" dt="2017-12-01T15:16:18.697" v="166"/>
          <ac:spMkLst>
            <pc:docMk/>
            <pc:sldMk cId="248691613" sldId="289"/>
            <ac:spMk id="3" creationId="{50F8428B-7D40-4563-A58F-18E4982F7EC0}"/>
          </ac:spMkLst>
        </pc:spChg>
      </pc:sldChg>
      <pc:sldChg chg="modSp new">
        <pc:chgData name="" userId="" providerId="" clId="Web-{6C36151D-DEB9-4B9F-8208-C80A816FF2D0}" dt="2017-12-01T15:16:38.885" v="185"/>
        <pc:sldMkLst>
          <pc:docMk/>
          <pc:sldMk cId="3172311202" sldId="290"/>
        </pc:sldMkLst>
        <pc:spChg chg="mod">
          <ac:chgData name="" userId="" providerId="" clId="Web-{6C36151D-DEB9-4B9F-8208-C80A816FF2D0}" dt="2017-12-01T15:16:38.885" v="185"/>
          <ac:spMkLst>
            <pc:docMk/>
            <pc:sldMk cId="3172311202" sldId="290"/>
            <ac:spMk id="2" creationId="{7F6CFEE2-C255-4AB5-A966-DD1CDA587ECA}"/>
          </ac:spMkLst>
        </pc:spChg>
      </pc:sldChg>
    </pc:docChg>
  </pc:docChgLst>
  <pc:docChgLst>
    <pc:chgData clId="Web-{36D3AEE0-D516-41CB-A604-CBAD5AABC3CC}"/>
    <pc:docChg chg="addSld modSld modSection">
      <pc:chgData name="" userId="" providerId="" clId="Web-{36D3AEE0-D516-41CB-A604-CBAD5AABC3CC}" dt="2017-12-01T18:57:15.971" v="402"/>
      <pc:docMkLst>
        <pc:docMk/>
      </pc:docMkLst>
      <pc:sldChg chg="addSp modSp">
        <pc:chgData name="" userId="" providerId="" clId="Web-{36D3AEE0-D516-41CB-A604-CBAD5AABC3CC}" dt="2017-12-01T17:17:12.484" v="135"/>
        <pc:sldMkLst>
          <pc:docMk/>
          <pc:sldMk cId="437945692" sldId="265"/>
        </pc:sldMkLst>
        <pc:picChg chg="add mod">
          <ac:chgData name="" userId="" providerId="" clId="Web-{36D3AEE0-D516-41CB-A604-CBAD5AABC3CC}" dt="2017-12-01T17:17:12.484" v="135"/>
          <ac:picMkLst>
            <pc:docMk/>
            <pc:sldMk cId="437945692" sldId="265"/>
            <ac:picMk id="4" creationId="{9039E8E9-B8C1-44B7-BA31-9E944F3E1AD7}"/>
          </ac:picMkLst>
        </pc:picChg>
      </pc:sldChg>
      <pc:sldChg chg="modSp">
        <pc:chgData name="" userId="" providerId="" clId="Web-{36D3AEE0-D516-41CB-A604-CBAD5AABC3CC}" dt="2017-12-01T17:15:10.402" v="131"/>
        <pc:sldMkLst>
          <pc:docMk/>
          <pc:sldMk cId="2662307693" sldId="280"/>
        </pc:sldMkLst>
        <pc:spChg chg="mod">
          <ac:chgData name="" userId="" providerId="" clId="Web-{36D3AEE0-D516-41CB-A604-CBAD5AABC3CC}" dt="2017-12-01T17:15:10.402" v="131"/>
          <ac:spMkLst>
            <pc:docMk/>
            <pc:sldMk cId="2662307693" sldId="280"/>
            <ac:spMk id="2" creationId="{E0A8716F-BE5B-41BB-ADC5-672C1D6636E7}"/>
          </ac:spMkLst>
        </pc:spChg>
      </pc:sldChg>
      <pc:sldChg chg="modSp">
        <pc:chgData name="" userId="" providerId="" clId="Web-{36D3AEE0-D516-41CB-A604-CBAD5AABC3CC}" dt="2017-12-01T18:45:56.580" v="400"/>
        <pc:sldMkLst>
          <pc:docMk/>
          <pc:sldMk cId="248691613" sldId="289"/>
        </pc:sldMkLst>
        <pc:spChg chg="mod">
          <ac:chgData name="" userId="" providerId="" clId="Web-{36D3AEE0-D516-41CB-A604-CBAD5AABC3CC}" dt="2017-12-01T18:45:56.580" v="400"/>
          <ac:spMkLst>
            <pc:docMk/>
            <pc:sldMk cId="248691613" sldId="289"/>
            <ac:spMk id="3" creationId="{50F8428B-7D40-4563-A58F-18E4982F7EC0}"/>
          </ac:spMkLst>
        </pc:spChg>
      </pc:sldChg>
      <pc:sldChg chg="modSp new">
        <pc:chgData name="" userId="" providerId="" clId="Web-{36D3AEE0-D516-41CB-A604-CBAD5AABC3CC}" dt="2017-12-01T18:57:05.470" v="401"/>
        <pc:sldMkLst>
          <pc:docMk/>
          <pc:sldMk cId="3580646625" sldId="291"/>
        </pc:sldMkLst>
        <pc:spChg chg="mod">
          <ac:chgData name="" userId="" providerId="" clId="Web-{36D3AEE0-D516-41CB-A604-CBAD5AABC3CC}" dt="2017-12-01T18:57:05.470" v="401"/>
          <ac:spMkLst>
            <pc:docMk/>
            <pc:sldMk cId="3580646625" sldId="291"/>
            <ac:spMk id="2" creationId="{EF6E1AE9-7868-4D06-A95A-0CFAAD7C8E5A}"/>
          </ac:spMkLst>
        </pc:spChg>
      </pc:sldChg>
      <pc:sldChg chg="modSp new">
        <pc:chgData name="" userId="" providerId="" clId="Web-{36D3AEE0-D516-41CB-A604-CBAD5AABC3CC}" dt="2017-12-01T18:57:15.971" v="402"/>
        <pc:sldMkLst>
          <pc:docMk/>
          <pc:sldMk cId="1614303383" sldId="292"/>
        </pc:sldMkLst>
        <pc:spChg chg="mod">
          <ac:chgData name="" userId="" providerId="" clId="Web-{36D3AEE0-D516-41CB-A604-CBAD5AABC3CC}" dt="2017-12-01T18:57:15.971" v="402"/>
          <ac:spMkLst>
            <pc:docMk/>
            <pc:sldMk cId="1614303383" sldId="292"/>
            <ac:spMk id="2" creationId="{D32CF869-528F-4A38-A8FF-27B26C2B3B2E}"/>
          </ac:spMkLst>
        </pc:spChg>
      </pc:sldChg>
      <pc:sldChg chg="modSp new">
        <pc:chgData name="" userId="" providerId="" clId="Web-{36D3AEE0-D516-41CB-A604-CBAD5AABC3CC}" dt="2017-12-01T17:14:29.729" v="99"/>
        <pc:sldMkLst>
          <pc:docMk/>
          <pc:sldMk cId="303875863" sldId="293"/>
        </pc:sldMkLst>
        <pc:spChg chg="mod">
          <ac:chgData name="" userId="" providerId="" clId="Web-{36D3AEE0-D516-41CB-A604-CBAD5AABC3CC}" dt="2017-12-01T17:14:29.729" v="99"/>
          <ac:spMkLst>
            <pc:docMk/>
            <pc:sldMk cId="303875863" sldId="293"/>
            <ac:spMk id="2" creationId="{876D8DB3-E7DD-467D-9BB0-0FDB26124090}"/>
          </ac:spMkLst>
        </pc:spChg>
      </pc:sldChg>
      <pc:sldChg chg="modSp new">
        <pc:chgData name="" userId="" providerId="" clId="Web-{36D3AEE0-D516-41CB-A604-CBAD5AABC3CC}" dt="2017-12-01T17:14:48.964" v="128"/>
        <pc:sldMkLst>
          <pc:docMk/>
          <pc:sldMk cId="15070608" sldId="294"/>
        </pc:sldMkLst>
        <pc:spChg chg="mod">
          <ac:chgData name="" userId="" providerId="" clId="Web-{36D3AEE0-D516-41CB-A604-CBAD5AABC3CC}" dt="2017-12-01T17:14:48.964" v="128"/>
          <ac:spMkLst>
            <pc:docMk/>
            <pc:sldMk cId="15070608" sldId="294"/>
            <ac:spMk id="2" creationId="{1F3EC07A-D964-4452-9669-2CBC6E769595}"/>
          </ac:spMkLst>
        </pc:spChg>
      </pc:sldChg>
      <pc:sldChg chg="addSp delSp modSp new">
        <pc:chgData name="" userId="" providerId="" clId="Web-{36D3AEE0-D516-41CB-A604-CBAD5AABC3CC}" dt="2017-12-01T17:19:13.707" v="141"/>
        <pc:sldMkLst>
          <pc:docMk/>
          <pc:sldMk cId="466395995" sldId="295"/>
        </pc:sldMkLst>
        <pc:spChg chg="del">
          <ac:chgData name="" userId="" providerId="" clId="Web-{36D3AEE0-D516-41CB-A604-CBAD5AABC3CC}" dt="2017-12-01T17:19:01.988" v="138"/>
          <ac:spMkLst>
            <pc:docMk/>
            <pc:sldMk cId="466395995" sldId="295"/>
            <ac:spMk id="2" creationId="{759D6812-5E53-470A-A4D2-E2E20DBDCAA1}"/>
          </ac:spMkLst>
        </pc:spChg>
        <pc:spChg chg="del">
          <ac:chgData name="" userId="" providerId="" clId="Web-{36D3AEE0-D516-41CB-A604-CBAD5AABC3CC}" dt="2017-12-01T17:18:48.784" v="137"/>
          <ac:spMkLst>
            <pc:docMk/>
            <pc:sldMk cId="466395995" sldId="295"/>
            <ac:spMk id="3" creationId="{0CCECB25-08B4-4957-B412-4D129E1FB448}"/>
          </ac:spMkLst>
        </pc:spChg>
        <pc:picChg chg="add mod ord">
          <ac:chgData name="" userId="" providerId="" clId="Web-{36D3AEE0-D516-41CB-A604-CBAD5AABC3CC}" dt="2017-12-01T17:19:13.707" v="141"/>
          <ac:picMkLst>
            <pc:docMk/>
            <pc:sldMk cId="466395995" sldId="295"/>
            <ac:picMk id="4" creationId="{95DE6C77-79ED-4805-BF87-25260427F39F}"/>
          </ac:picMkLst>
        </pc:picChg>
      </pc:sldChg>
    </pc:docChg>
  </pc:docChgLst>
  <pc:docChgLst>
    <pc:chgData clId="Web-{11755F15-0866-43EF-B1CA-7F47C0CF80D7}"/>
    <pc:docChg chg="modSld">
      <pc:chgData name="" userId="" providerId="" clId="Web-{11755F15-0866-43EF-B1CA-7F47C0CF80D7}" dt="2017-11-30T18:10:19.556" v="240"/>
      <pc:docMkLst>
        <pc:docMk/>
      </pc:docMkLst>
      <pc:sldChg chg="modSp">
        <pc:chgData name="" userId="" providerId="" clId="Web-{11755F15-0866-43EF-B1CA-7F47C0CF80D7}" dt="2017-11-30T18:07:39.832" v="66"/>
        <pc:sldMkLst>
          <pc:docMk/>
          <pc:sldMk cId="1682191161" sldId="261"/>
        </pc:sldMkLst>
        <pc:spChg chg="mod">
          <ac:chgData name="" userId="" providerId="" clId="Web-{11755F15-0866-43EF-B1CA-7F47C0CF80D7}" dt="2017-11-30T18:07:39.832" v="66"/>
          <ac:spMkLst>
            <pc:docMk/>
            <pc:sldMk cId="1682191161" sldId="261"/>
            <ac:spMk id="3" creationId="{210133FA-34BE-4C0D-BBB1-FE14CE39AF74}"/>
          </ac:spMkLst>
        </pc:spChg>
      </pc:sldChg>
      <pc:sldChg chg="modSp">
        <pc:chgData name="" userId="" providerId="" clId="Web-{11755F15-0866-43EF-B1CA-7F47C0CF80D7}" dt="2017-11-30T18:09:54.852" v="224"/>
        <pc:sldMkLst>
          <pc:docMk/>
          <pc:sldMk cId="2169482095" sldId="264"/>
        </pc:sldMkLst>
        <pc:spChg chg="mod">
          <ac:chgData name="" userId="" providerId="" clId="Web-{11755F15-0866-43EF-B1CA-7F47C0CF80D7}" dt="2017-11-30T18:09:54.852" v="224"/>
          <ac:spMkLst>
            <pc:docMk/>
            <pc:sldMk cId="2169482095" sldId="264"/>
            <ac:spMk id="3" creationId="{210133FA-34BE-4C0D-BBB1-FE14CE39AF74}"/>
          </ac:spMkLst>
        </pc:spChg>
      </pc:sldChg>
      <pc:sldChg chg="modSp">
        <pc:chgData name="" userId="" providerId="" clId="Web-{11755F15-0866-43EF-B1CA-7F47C0CF80D7}" dt="2017-11-30T18:10:08.024" v="238"/>
        <pc:sldMkLst>
          <pc:docMk/>
          <pc:sldMk cId="437945692" sldId="265"/>
        </pc:sldMkLst>
        <pc:spChg chg="mod">
          <ac:chgData name="" userId="" providerId="" clId="Web-{11755F15-0866-43EF-B1CA-7F47C0CF80D7}" dt="2017-11-30T18:10:08.024" v="238"/>
          <ac:spMkLst>
            <pc:docMk/>
            <pc:sldMk cId="437945692" sldId="265"/>
            <ac:spMk id="3" creationId="{51C9D94E-AE2B-4D7E-9443-0A7C674D642D}"/>
          </ac:spMkLst>
        </pc:spChg>
      </pc:sldChg>
      <pc:sldChg chg="modSp">
        <pc:chgData name="" userId="" providerId="" clId="Web-{11755F15-0866-43EF-B1CA-7F47C0CF80D7}" dt="2017-11-30T18:09:00.209" v="177"/>
        <pc:sldMkLst>
          <pc:docMk/>
          <pc:sldMk cId="586003753" sldId="267"/>
        </pc:sldMkLst>
        <pc:spChg chg="mod">
          <ac:chgData name="" userId="" providerId="" clId="Web-{11755F15-0866-43EF-B1CA-7F47C0CF80D7}" dt="2017-11-30T18:09:00.209" v="177"/>
          <ac:spMkLst>
            <pc:docMk/>
            <pc:sldMk cId="586003753" sldId="267"/>
            <ac:spMk id="3" creationId="{210133FA-34BE-4C0D-BBB1-FE14CE39AF74}"/>
          </ac:spMkLst>
        </pc:spChg>
      </pc:sldChg>
      <pc:sldChg chg="modSp">
        <pc:chgData name="" userId="" providerId="" clId="Web-{11755F15-0866-43EF-B1CA-7F47C0CF80D7}" dt="2017-11-30T18:10:19.556" v="240"/>
        <pc:sldMkLst>
          <pc:docMk/>
          <pc:sldMk cId="1376613571" sldId="278"/>
        </pc:sldMkLst>
        <pc:spChg chg="mod">
          <ac:chgData name="" userId="" providerId="" clId="Web-{11755F15-0866-43EF-B1CA-7F47C0CF80D7}" dt="2017-11-30T18:10:19.556" v="240"/>
          <ac:spMkLst>
            <pc:docMk/>
            <pc:sldMk cId="1376613571" sldId="278"/>
            <ac:spMk id="2" creationId="{A022A3A1-F8BD-4C7C-B93C-2AF2AE712C9A}"/>
          </ac:spMkLst>
        </pc:spChg>
      </pc:sldChg>
    </pc:docChg>
  </pc:docChgLst>
  <pc:docChgLst>
    <pc:chgData clId="Web-{4A313B87-78E2-4C2A-AF77-CF06016142E3}"/>
    <pc:docChg chg="modSld">
      <pc:chgData name="" userId="" providerId="" clId="Web-{4A313B87-78E2-4C2A-AF77-CF06016142E3}" dt="2017-12-05T14:34:38.956" v="4"/>
      <pc:docMkLst>
        <pc:docMk/>
      </pc:docMkLst>
      <pc:sldChg chg="addSp delSp modSp">
        <pc:chgData name="" userId="" providerId="" clId="Web-{4A313B87-78E2-4C2A-AF77-CF06016142E3}" dt="2017-12-05T14:34:38.956" v="4"/>
        <pc:sldMkLst>
          <pc:docMk/>
          <pc:sldMk cId="3462001353" sldId="279"/>
        </pc:sldMkLst>
        <pc:spChg chg="del">
          <ac:chgData name="" userId="" providerId="" clId="Web-{4A313B87-78E2-4C2A-AF77-CF06016142E3}" dt="2017-12-05T14:34:15.002" v="0"/>
          <ac:spMkLst>
            <pc:docMk/>
            <pc:sldMk cId="3462001353" sldId="279"/>
            <ac:spMk id="3" creationId="{899522D1-C3D3-4099-8494-AD3A94286574}"/>
          </ac:spMkLst>
        </pc:spChg>
        <pc:picChg chg="add mod ord">
          <ac:chgData name="" userId="" providerId="" clId="Web-{4A313B87-78E2-4C2A-AF77-CF06016142E3}" dt="2017-12-05T14:34:38.956" v="4"/>
          <ac:picMkLst>
            <pc:docMk/>
            <pc:sldMk cId="3462001353" sldId="279"/>
            <ac:picMk id="4" creationId="{3AE652DC-81D2-4AA6-BC0C-A9F865C40B20}"/>
          </ac:picMkLst>
        </pc:picChg>
      </pc:sldChg>
    </pc:docChg>
  </pc:docChgLst>
  <pc:docChgLst>
    <pc:chgData name="CHARLTON ELIZABETH" userId="ed2c7363-624f-4001-af6b-6e4fe19ada12" providerId="ADAL" clId="{0BAE6E0B-CC04-449D-BAF9-442C074E3943}"/>
    <pc:docChg chg="undo custSel addSld delSld modSld sldOrd">
      <pc:chgData name="CHARLTON ELIZABETH" userId="ed2c7363-624f-4001-af6b-6e4fe19ada12" providerId="ADAL" clId="{0BAE6E0B-CC04-449D-BAF9-442C074E3943}" dt="2017-12-06T22:27:00.086" v="5047" actId="27636"/>
      <pc:docMkLst>
        <pc:docMk/>
      </pc:docMkLst>
      <pc:sldChg chg="delSp modSp setBg">
        <pc:chgData name="CHARLTON ELIZABETH" userId="ed2c7363-624f-4001-af6b-6e4fe19ada12" providerId="ADAL" clId="{0BAE6E0B-CC04-449D-BAF9-442C074E3943}" dt="2017-11-21T19:50:19.152" v="38" actId="20577"/>
        <pc:sldMkLst>
          <pc:docMk/>
          <pc:sldMk cId="109857222" sldId="256"/>
        </pc:sldMkLst>
        <pc:spChg chg="mod">
          <ac:chgData name="CHARLTON ELIZABETH" userId="ed2c7363-624f-4001-af6b-6e4fe19ada12" providerId="ADAL" clId="{0BAE6E0B-CC04-449D-BAF9-442C074E3943}" dt="2017-11-21T19:50:19.152" v="38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CHARLTON ELIZABETH" userId="ed2c7363-624f-4001-af6b-6e4fe19ada12" providerId="ADAL" clId="{0BAE6E0B-CC04-449D-BAF9-442C074E3943}" dt="2017-11-21T19:50:12.863" v="35" actId="478"/>
          <ac:spMkLst>
            <pc:docMk/>
            <pc:sldMk cId="109857222" sldId="256"/>
            <ac:spMk id="3" creationId="{00000000-0000-0000-0000-000000000000}"/>
          </ac:spMkLst>
        </pc:spChg>
      </pc:sldChg>
      <pc:sldChg chg="delSp modSp add setBg">
        <pc:chgData name="CHARLTON ELIZABETH" userId="ed2c7363-624f-4001-af6b-6e4fe19ada12" providerId="ADAL" clId="{0BAE6E0B-CC04-449D-BAF9-442C074E3943}" dt="2017-11-21T19:50:36.006" v="52" actId="1076"/>
        <pc:sldMkLst>
          <pc:docMk/>
          <pc:sldMk cId="131024031" sldId="257"/>
        </pc:sldMkLst>
        <pc:spChg chg="mod">
          <ac:chgData name="CHARLTON ELIZABETH" userId="ed2c7363-624f-4001-af6b-6e4fe19ada12" providerId="ADAL" clId="{0BAE6E0B-CC04-449D-BAF9-442C074E3943}" dt="2017-11-21T19:50:36.006" v="52" actId="1076"/>
          <ac:spMkLst>
            <pc:docMk/>
            <pc:sldMk cId="131024031" sldId="257"/>
            <ac:spMk id="2" creationId="{94F3123B-D6A6-4319-9303-9956C1E609B4}"/>
          </ac:spMkLst>
        </pc:spChg>
        <pc:spChg chg="del">
          <ac:chgData name="CHARLTON ELIZABETH" userId="ed2c7363-624f-4001-af6b-6e4fe19ada12" providerId="ADAL" clId="{0BAE6E0B-CC04-449D-BAF9-442C074E3943}" dt="2017-11-21T19:50:31.506" v="51" actId="478"/>
          <ac:spMkLst>
            <pc:docMk/>
            <pc:sldMk cId="131024031" sldId="257"/>
            <ac:spMk id="3" creationId="{B65CAAE4-E91F-45A6-9C21-FDA81E42FAED}"/>
          </ac:spMkLst>
        </pc:spChg>
      </pc:sldChg>
      <pc:sldChg chg="modSp add">
        <pc:chgData name="CHARLTON ELIZABETH" userId="ed2c7363-624f-4001-af6b-6e4fe19ada12" providerId="ADAL" clId="{0BAE6E0B-CC04-449D-BAF9-442C074E3943}" dt="2017-11-21T19:56:15.968" v="742" actId="403"/>
        <pc:sldMkLst>
          <pc:docMk/>
          <pc:sldMk cId="1689468601" sldId="258"/>
        </pc:sldMkLst>
        <pc:spChg chg="mod">
          <ac:chgData name="CHARLTON ELIZABETH" userId="ed2c7363-624f-4001-af6b-6e4fe19ada12" providerId="ADAL" clId="{0BAE6E0B-CC04-449D-BAF9-442C074E3943}" dt="2017-11-21T19:51:41.971" v="122" actId="20577"/>
          <ac:spMkLst>
            <pc:docMk/>
            <pc:sldMk cId="1689468601" sldId="258"/>
            <ac:spMk id="2" creationId="{6A8969E4-3021-4715-8AD5-47F4CB633BEC}"/>
          </ac:spMkLst>
        </pc:spChg>
        <pc:spChg chg="mod">
          <ac:chgData name="CHARLTON ELIZABETH" userId="ed2c7363-624f-4001-af6b-6e4fe19ada12" providerId="ADAL" clId="{0BAE6E0B-CC04-449D-BAF9-442C074E3943}" dt="2017-11-21T19:56:15.968" v="742" actId="403"/>
          <ac:spMkLst>
            <pc:docMk/>
            <pc:sldMk cId="1689468601" sldId="258"/>
            <ac:spMk id="3" creationId="{210133FA-34BE-4C0D-BBB1-FE14CE39AF74}"/>
          </ac:spMkLst>
        </pc:spChg>
      </pc:sldChg>
      <pc:sldChg chg="addSp delSp modSp add">
        <pc:chgData name="CHARLTON ELIZABETH" userId="ed2c7363-624f-4001-af6b-6e4fe19ada12" providerId="ADAL" clId="{0BAE6E0B-CC04-449D-BAF9-442C074E3943}" dt="2017-11-22T14:37:44.334" v="1041" actId="478"/>
        <pc:sldMkLst>
          <pc:docMk/>
          <pc:sldMk cId="2033955553" sldId="259"/>
        </pc:sldMkLst>
        <pc:spChg chg="mod">
          <ac:chgData name="CHARLTON ELIZABETH" userId="ed2c7363-624f-4001-af6b-6e4fe19ada12" providerId="ADAL" clId="{0BAE6E0B-CC04-449D-BAF9-442C074E3943}" dt="2017-11-21T19:52:37.440" v="326" actId="20577"/>
          <ac:spMkLst>
            <pc:docMk/>
            <pc:sldMk cId="2033955553" sldId="259"/>
            <ac:spMk id="2" creationId="{350392B0-BA4B-4F4A-84FB-8911D29771A6}"/>
          </ac:spMkLst>
        </pc:spChg>
        <pc:spChg chg="mod">
          <ac:chgData name="CHARLTON ELIZABETH" userId="ed2c7363-624f-4001-af6b-6e4fe19ada12" providerId="ADAL" clId="{0BAE6E0B-CC04-449D-BAF9-442C074E3943}" dt="2017-11-21T19:53:59.808" v="438" actId="403"/>
          <ac:spMkLst>
            <pc:docMk/>
            <pc:sldMk cId="2033955553" sldId="259"/>
            <ac:spMk id="3" creationId="{51C9D94E-AE2B-4D7E-9443-0A7C674D642D}"/>
          </ac:spMkLst>
        </pc:spChg>
        <pc:graphicFrameChg chg="add del modGraphic">
          <ac:chgData name="CHARLTON ELIZABETH" userId="ed2c7363-624f-4001-af6b-6e4fe19ada12" providerId="ADAL" clId="{0BAE6E0B-CC04-449D-BAF9-442C074E3943}" dt="2017-11-22T14:37:44.334" v="1041" actId="478"/>
          <ac:graphicFrameMkLst>
            <pc:docMk/>
            <pc:sldMk cId="2033955553" sldId="259"/>
            <ac:graphicFrameMk id="5" creationId="{66648D64-BB52-46A6-A92D-D2040BB40ED7}"/>
          </ac:graphicFrameMkLst>
        </pc:graphicFrameChg>
      </pc:sldChg>
      <pc:sldChg chg="delSp modSp add setBg">
        <pc:chgData name="CHARLTON ELIZABETH" userId="ed2c7363-624f-4001-af6b-6e4fe19ada12" providerId="ADAL" clId="{0BAE6E0B-CC04-449D-BAF9-442C074E3943}" dt="2017-11-21T19:50:49.387" v="67" actId="1076"/>
        <pc:sldMkLst>
          <pc:docMk/>
          <pc:sldMk cId="1817216942" sldId="260"/>
        </pc:sldMkLst>
        <pc:spChg chg="mod">
          <ac:chgData name="CHARLTON ELIZABETH" userId="ed2c7363-624f-4001-af6b-6e4fe19ada12" providerId="ADAL" clId="{0BAE6E0B-CC04-449D-BAF9-442C074E3943}" dt="2017-11-21T19:50:49.387" v="67" actId="1076"/>
          <ac:spMkLst>
            <pc:docMk/>
            <pc:sldMk cId="1817216942" sldId="260"/>
            <ac:spMk id="2" creationId="{94F3123B-D6A6-4319-9303-9956C1E609B4}"/>
          </ac:spMkLst>
        </pc:spChg>
        <pc:spChg chg="del">
          <ac:chgData name="CHARLTON ELIZABETH" userId="ed2c7363-624f-4001-af6b-6e4fe19ada12" providerId="ADAL" clId="{0BAE6E0B-CC04-449D-BAF9-442C074E3943}" dt="2017-11-21T19:50:46.005" v="66" actId="478"/>
          <ac:spMkLst>
            <pc:docMk/>
            <pc:sldMk cId="1817216942" sldId="260"/>
            <ac:spMk id="3" creationId="{B65CAAE4-E91F-45A6-9C21-FDA81E42FAED}"/>
          </ac:spMkLst>
        </pc:spChg>
      </pc:sldChg>
      <pc:sldChg chg="modSp add">
        <pc:chgData name="CHARLTON ELIZABETH" userId="ed2c7363-624f-4001-af6b-6e4fe19ada12" providerId="ADAL" clId="{0BAE6E0B-CC04-449D-BAF9-442C074E3943}" dt="2017-11-21T19:51:49.810" v="143" actId="20577"/>
        <pc:sldMkLst>
          <pc:docMk/>
          <pc:sldMk cId="1682191161" sldId="261"/>
        </pc:sldMkLst>
        <pc:spChg chg="mod">
          <ac:chgData name="CHARLTON ELIZABETH" userId="ed2c7363-624f-4001-af6b-6e4fe19ada12" providerId="ADAL" clId="{0BAE6E0B-CC04-449D-BAF9-442C074E3943}" dt="2017-11-21T19:51:49.810" v="143" actId="20577"/>
          <ac:spMkLst>
            <pc:docMk/>
            <pc:sldMk cId="1682191161" sldId="261"/>
            <ac:spMk id="2" creationId="{6A8969E4-3021-4715-8AD5-47F4CB633BEC}"/>
          </ac:spMkLst>
        </pc:spChg>
      </pc:sldChg>
      <pc:sldChg chg="modSp add">
        <pc:chgData name="CHARLTON ELIZABETH" userId="ed2c7363-624f-4001-af6b-6e4fe19ada12" providerId="ADAL" clId="{0BAE6E0B-CC04-449D-BAF9-442C074E3943}" dt="2017-11-21T19:54:21.611" v="489" actId="20577"/>
        <pc:sldMkLst>
          <pc:docMk/>
          <pc:sldMk cId="1279936644" sldId="262"/>
        </pc:sldMkLst>
        <pc:spChg chg="mod">
          <ac:chgData name="CHARLTON ELIZABETH" userId="ed2c7363-624f-4001-af6b-6e4fe19ada12" providerId="ADAL" clId="{0BAE6E0B-CC04-449D-BAF9-442C074E3943}" dt="2017-11-21T19:52:42.757" v="342" actId="20577"/>
          <ac:spMkLst>
            <pc:docMk/>
            <pc:sldMk cId="1279936644" sldId="262"/>
            <ac:spMk id="2" creationId="{350392B0-BA4B-4F4A-84FB-8911D29771A6}"/>
          </ac:spMkLst>
        </pc:spChg>
        <pc:spChg chg="mod">
          <ac:chgData name="CHARLTON ELIZABETH" userId="ed2c7363-624f-4001-af6b-6e4fe19ada12" providerId="ADAL" clId="{0BAE6E0B-CC04-449D-BAF9-442C074E3943}" dt="2017-11-21T19:54:21.611" v="489" actId="20577"/>
          <ac:spMkLst>
            <pc:docMk/>
            <pc:sldMk cId="1279936644" sldId="262"/>
            <ac:spMk id="3" creationId="{51C9D94E-AE2B-4D7E-9443-0A7C674D642D}"/>
          </ac:spMkLst>
        </pc:spChg>
      </pc:sldChg>
      <pc:sldChg chg="delSp modSp add setBg">
        <pc:chgData name="CHARLTON ELIZABETH" userId="ed2c7363-624f-4001-af6b-6e4fe19ada12" providerId="ADAL" clId="{0BAE6E0B-CC04-449D-BAF9-442C074E3943}" dt="2017-11-21T19:51:03.954" v="80" actId="1076"/>
        <pc:sldMkLst>
          <pc:docMk/>
          <pc:sldMk cId="3591912843" sldId="263"/>
        </pc:sldMkLst>
        <pc:spChg chg="mod">
          <ac:chgData name="CHARLTON ELIZABETH" userId="ed2c7363-624f-4001-af6b-6e4fe19ada12" providerId="ADAL" clId="{0BAE6E0B-CC04-449D-BAF9-442C074E3943}" dt="2017-11-21T19:51:03.954" v="80" actId="1076"/>
          <ac:spMkLst>
            <pc:docMk/>
            <pc:sldMk cId="3591912843" sldId="263"/>
            <ac:spMk id="2" creationId="{94F3123B-D6A6-4319-9303-9956C1E609B4}"/>
          </ac:spMkLst>
        </pc:spChg>
        <pc:spChg chg="del">
          <ac:chgData name="CHARLTON ELIZABETH" userId="ed2c7363-624f-4001-af6b-6e4fe19ada12" providerId="ADAL" clId="{0BAE6E0B-CC04-449D-BAF9-442C074E3943}" dt="2017-11-21T19:51:00.290" v="79" actId="478"/>
          <ac:spMkLst>
            <pc:docMk/>
            <pc:sldMk cId="3591912843" sldId="263"/>
            <ac:spMk id="3" creationId="{B65CAAE4-E91F-45A6-9C21-FDA81E42FAED}"/>
          </ac:spMkLst>
        </pc:spChg>
      </pc:sldChg>
      <pc:sldChg chg="modSp add">
        <pc:chgData name="CHARLTON ELIZABETH" userId="ed2c7363-624f-4001-af6b-6e4fe19ada12" providerId="ADAL" clId="{0BAE6E0B-CC04-449D-BAF9-442C074E3943}" dt="2017-11-21T19:51:56.455" v="168" actId="20577"/>
        <pc:sldMkLst>
          <pc:docMk/>
          <pc:sldMk cId="2169482095" sldId="264"/>
        </pc:sldMkLst>
        <pc:spChg chg="mod">
          <ac:chgData name="CHARLTON ELIZABETH" userId="ed2c7363-624f-4001-af6b-6e4fe19ada12" providerId="ADAL" clId="{0BAE6E0B-CC04-449D-BAF9-442C074E3943}" dt="2017-11-21T19:51:56.455" v="168" actId="20577"/>
          <ac:spMkLst>
            <pc:docMk/>
            <pc:sldMk cId="2169482095" sldId="264"/>
            <ac:spMk id="2" creationId="{6A8969E4-3021-4715-8AD5-47F4CB633BEC}"/>
          </ac:spMkLst>
        </pc:spChg>
      </pc:sldChg>
      <pc:sldChg chg="modSp add">
        <pc:chgData name="CHARLTON ELIZABETH" userId="ed2c7363-624f-4001-af6b-6e4fe19ada12" providerId="ADAL" clId="{0BAE6E0B-CC04-449D-BAF9-442C074E3943}" dt="2017-11-21T19:54:42.930" v="510" actId="403"/>
        <pc:sldMkLst>
          <pc:docMk/>
          <pc:sldMk cId="437945692" sldId="265"/>
        </pc:sldMkLst>
        <pc:spChg chg="mod">
          <ac:chgData name="CHARLTON ELIZABETH" userId="ed2c7363-624f-4001-af6b-6e4fe19ada12" providerId="ADAL" clId="{0BAE6E0B-CC04-449D-BAF9-442C074E3943}" dt="2017-11-21T19:52:49.028" v="359" actId="20577"/>
          <ac:spMkLst>
            <pc:docMk/>
            <pc:sldMk cId="437945692" sldId="265"/>
            <ac:spMk id="2" creationId="{350392B0-BA4B-4F4A-84FB-8911D29771A6}"/>
          </ac:spMkLst>
        </pc:spChg>
        <pc:spChg chg="mod">
          <ac:chgData name="CHARLTON ELIZABETH" userId="ed2c7363-624f-4001-af6b-6e4fe19ada12" providerId="ADAL" clId="{0BAE6E0B-CC04-449D-BAF9-442C074E3943}" dt="2017-11-21T19:54:42.930" v="510" actId="403"/>
          <ac:spMkLst>
            <pc:docMk/>
            <pc:sldMk cId="437945692" sldId="265"/>
            <ac:spMk id="3" creationId="{51C9D94E-AE2B-4D7E-9443-0A7C674D642D}"/>
          </ac:spMkLst>
        </pc:spChg>
      </pc:sldChg>
      <pc:sldChg chg="delSp modSp add setBg">
        <pc:chgData name="CHARLTON ELIZABETH" userId="ed2c7363-624f-4001-af6b-6e4fe19ada12" providerId="ADAL" clId="{0BAE6E0B-CC04-449D-BAF9-442C074E3943}" dt="2017-11-21T19:51:17.938" v="93" actId="1076"/>
        <pc:sldMkLst>
          <pc:docMk/>
          <pc:sldMk cId="2198679381" sldId="266"/>
        </pc:sldMkLst>
        <pc:spChg chg="mod">
          <ac:chgData name="CHARLTON ELIZABETH" userId="ed2c7363-624f-4001-af6b-6e4fe19ada12" providerId="ADAL" clId="{0BAE6E0B-CC04-449D-BAF9-442C074E3943}" dt="2017-11-21T19:51:17.938" v="93" actId="1076"/>
          <ac:spMkLst>
            <pc:docMk/>
            <pc:sldMk cId="2198679381" sldId="266"/>
            <ac:spMk id="2" creationId="{94F3123B-D6A6-4319-9303-9956C1E609B4}"/>
          </ac:spMkLst>
        </pc:spChg>
        <pc:spChg chg="del">
          <ac:chgData name="CHARLTON ELIZABETH" userId="ed2c7363-624f-4001-af6b-6e4fe19ada12" providerId="ADAL" clId="{0BAE6E0B-CC04-449D-BAF9-442C074E3943}" dt="2017-11-21T19:51:14.690" v="92" actId="478"/>
          <ac:spMkLst>
            <pc:docMk/>
            <pc:sldMk cId="2198679381" sldId="266"/>
            <ac:spMk id="3" creationId="{B65CAAE4-E91F-45A6-9C21-FDA81E42FAED}"/>
          </ac:spMkLst>
        </pc:spChg>
      </pc:sldChg>
      <pc:sldChg chg="modSp add ord">
        <pc:chgData name="CHARLTON ELIZABETH" userId="ed2c7363-624f-4001-af6b-6e4fe19ada12" providerId="ADAL" clId="{0BAE6E0B-CC04-449D-BAF9-442C074E3943}" dt="2017-12-06T21:07:37.338" v="2788" actId="27636"/>
        <pc:sldMkLst>
          <pc:docMk/>
          <pc:sldMk cId="586003753" sldId="267"/>
        </pc:sldMkLst>
        <pc:spChg chg="mod">
          <ac:chgData name="CHARLTON ELIZABETH" userId="ed2c7363-624f-4001-af6b-6e4fe19ada12" providerId="ADAL" clId="{0BAE6E0B-CC04-449D-BAF9-442C074E3943}" dt="2017-11-21T19:52:01.807" v="181" actId="20577"/>
          <ac:spMkLst>
            <pc:docMk/>
            <pc:sldMk cId="586003753" sldId="267"/>
            <ac:spMk id="2" creationId="{6A8969E4-3021-4715-8AD5-47F4CB633BEC}"/>
          </ac:spMkLst>
        </pc:spChg>
        <pc:spChg chg="mod">
          <ac:chgData name="CHARLTON ELIZABETH" userId="ed2c7363-624f-4001-af6b-6e4fe19ada12" providerId="ADAL" clId="{0BAE6E0B-CC04-449D-BAF9-442C074E3943}" dt="2017-12-06T21:07:37.338" v="2788" actId="27636"/>
          <ac:spMkLst>
            <pc:docMk/>
            <pc:sldMk cId="586003753" sldId="267"/>
            <ac:spMk id="3" creationId="{210133FA-34BE-4C0D-BBB1-FE14CE39AF74}"/>
          </ac:spMkLst>
        </pc:spChg>
      </pc:sldChg>
      <pc:sldChg chg="modSp add">
        <pc:chgData name="CHARLTON ELIZABETH" userId="ed2c7363-624f-4001-af6b-6e4fe19ada12" providerId="ADAL" clId="{0BAE6E0B-CC04-449D-BAF9-442C074E3943}" dt="2017-12-06T21:08:00.225" v="2838" actId="20577"/>
        <pc:sldMkLst>
          <pc:docMk/>
          <pc:sldMk cId="1363088911" sldId="268"/>
        </pc:sldMkLst>
        <pc:spChg chg="mod">
          <ac:chgData name="CHARLTON ELIZABETH" userId="ed2c7363-624f-4001-af6b-6e4fe19ada12" providerId="ADAL" clId="{0BAE6E0B-CC04-449D-BAF9-442C074E3943}" dt="2017-11-21T19:52:56.960" v="381" actId="20577"/>
          <ac:spMkLst>
            <pc:docMk/>
            <pc:sldMk cId="1363088911" sldId="268"/>
            <ac:spMk id="2" creationId="{350392B0-BA4B-4F4A-84FB-8911D29771A6}"/>
          </ac:spMkLst>
        </pc:spChg>
        <pc:spChg chg="mod">
          <ac:chgData name="CHARLTON ELIZABETH" userId="ed2c7363-624f-4001-af6b-6e4fe19ada12" providerId="ADAL" clId="{0BAE6E0B-CC04-449D-BAF9-442C074E3943}" dt="2017-12-06T21:08:00.225" v="2838" actId="20577"/>
          <ac:spMkLst>
            <pc:docMk/>
            <pc:sldMk cId="1363088911" sldId="268"/>
            <ac:spMk id="3" creationId="{51C9D94E-AE2B-4D7E-9443-0A7C674D642D}"/>
          </ac:spMkLst>
        </pc:spChg>
      </pc:sldChg>
      <pc:sldChg chg="delSp modSp add setBg">
        <pc:chgData name="CHARLTON ELIZABETH" userId="ed2c7363-624f-4001-af6b-6e4fe19ada12" providerId="ADAL" clId="{0BAE6E0B-CC04-449D-BAF9-442C074E3943}" dt="2017-11-21T19:51:34.707" v="109" actId="1076"/>
        <pc:sldMkLst>
          <pc:docMk/>
          <pc:sldMk cId="1255416937" sldId="269"/>
        </pc:sldMkLst>
        <pc:spChg chg="mod">
          <ac:chgData name="CHARLTON ELIZABETH" userId="ed2c7363-624f-4001-af6b-6e4fe19ada12" providerId="ADAL" clId="{0BAE6E0B-CC04-449D-BAF9-442C074E3943}" dt="2017-11-21T19:51:34.707" v="109" actId="1076"/>
          <ac:spMkLst>
            <pc:docMk/>
            <pc:sldMk cId="1255416937" sldId="269"/>
            <ac:spMk id="2" creationId="{94F3123B-D6A6-4319-9303-9956C1E609B4}"/>
          </ac:spMkLst>
        </pc:spChg>
        <pc:spChg chg="del">
          <ac:chgData name="CHARLTON ELIZABETH" userId="ed2c7363-624f-4001-af6b-6e4fe19ada12" providerId="ADAL" clId="{0BAE6E0B-CC04-449D-BAF9-442C074E3943}" dt="2017-11-21T19:51:31.154" v="108" actId="478"/>
          <ac:spMkLst>
            <pc:docMk/>
            <pc:sldMk cId="1255416937" sldId="269"/>
            <ac:spMk id="3" creationId="{B65CAAE4-E91F-45A6-9C21-FDA81E42FAED}"/>
          </ac:spMkLst>
        </pc:spChg>
      </pc:sldChg>
      <pc:sldChg chg="modSp add">
        <pc:chgData name="CHARLTON ELIZABETH" userId="ed2c7363-624f-4001-af6b-6e4fe19ada12" providerId="ADAL" clId="{0BAE6E0B-CC04-449D-BAF9-442C074E3943}" dt="2017-12-06T21:07:32.553" v="2787" actId="20577"/>
        <pc:sldMkLst>
          <pc:docMk/>
          <pc:sldMk cId="3360859453" sldId="270"/>
        </pc:sldMkLst>
        <pc:spChg chg="mod">
          <ac:chgData name="CHARLTON ELIZABETH" userId="ed2c7363-624f-4001-af6b-6e4fe19ada12" providerId="ADAL" clId="{0BAE6E0B-CC04-449D-BAF9-442C074E3943}" dt="2017-11-21T19:52:06.892" v="194" actId="20577"/>
          <ac:spMkLst>
            <pc:docMk/>
            <pc:sldMk cId="3360859453" sldId="270"/>
            <ac:spMk id="2" creationId="{6A8969E4-3021-4715-8AD5-47F4CB633BEC}"/>
          </ac:spMkLst>
        </pc:spChg>
        <pc:spChg chg="mod">
          <ac:chgData name="CHARLTON ELIZABETH" userId="ed2c7363-624f-4001-af6b-6e4fe19ada12" providerId="ADAL" clId="{0BAE6E0B-CC04-449D-BAF9-442C074E3943}" dt="2017-12-06T21:07:32.553" v="2787" actId="20577"/>
          <ac:spMkLst>
            <pc:docMk/>
            <pc:sldMk cId="3360859453" sldId="270"/>
            <ac:spMk id="3" creationId="{210133FA-34BE-4C0D-BBB1-FE14CE39AF74}"/>
          </ac:spMkLst>
        </pc:spChg>
      </pc:sldChg>
      <pc:sldChg chg="modSp add">
        <pc:chgData name="CHARLTON ELIZABETH" userId="ed2c7363-624f-4001-af6b-6e4fe19ada12" providerId="ADAL" clId="{0BAE6E0B-CC04-449D-BAF9-442C074E3943}" dt="2017-11-21T19:55:43.072" v="620" actId="403"/>
        <pc:sldMkLst>
          <pc:docMk/>
          <pc:sldMk cId="2169921367" sldId="271"/>
        </pc:sldMkLst>
        <pc:spChg chg="mod">
          <ac:chgData name="CHARLTON ELIZABETH" userId="ed2c7363-624f-4001-af6b-6e4fe19ada12" providerId="ADAL" clId="{0BAE6E0B-CC04-449D-BAF9-442C074E3943}" dt="2017-11-21T19:53:07.075" v="427" actId="20577"/>
          <ac:spMkLst>
            <pc:docMk/>
            <pc:sldMk cId="2169921367" sldId="271"/>
            <ac:spMk id="2" creationId="{350392B0-BA4B-4F4A-84FB-8911D29771A6}"/>
          </ac:spMkLst>
        </pc:spChg>
        <pc:spChg chg="mod">
          <ac:chgData name="CHARLTON ELIZABETH" userId="ed2c7363-624f-4001-af6b-6e4fe19ada12" providerId="ADAL" clId="{0BAE6E0B-CC04-449D-BAF9-442C074E3943}" dt="2017-11-21T19:55:43.072" v="620" actId="403"/>
          <ac:spMkLst>
            <pc:docMk/>
            <pc:sldMk cId="2169921367" sldId="271"/>
            <ac:spMk id="3" creationId="{51C9D94E-AE2B-4D7E-9443-0A7C674D642D}"/>
          </ac:spMkLst>
        </pc:spChg>
      </pc:sldChg>
      <pc:sldChg chg="modSp add">
        <pc:chgData name="CHARLTON ELIZABETH" userId="ed2c7363-624f-4001-af6b-6e4fe19ada12" providerId="ADAL" clId="{0BAE6E0B-CC04-449D-BAF9-442C074E3943}" dt="2017-11-22T14:37:59.565" v="1049" actId="20577"/>
        <pc:sldMkLst>
          <pc:docMk/>
          <pc:sldMk cId="2869812202" sldId="272"/>
        </pc:sldMkLst>
        <pc:spChg chg="mod">
          <ac:chgData name="CHARLTON ELIZABETH" userId="ed2c7363-624f-4001-af6b-6e4fe19ada12" providerId="ADAL" clId="{0BAE6E0B-CC04-449D-BAF9-442C074E3943}" dt="2017-11-22T14:37:59.565" v="1049" actId="20577"/>
          <ac:spMkLst>
            <pc:docMk/>
            <pc:sldMk cId="2869812202" sldId="272"/>
            <ac:spMk id="2" creationId="{24FFC04B-6ABF-4817-937F-7BABA065636F}"/>
          </ac:spMkLst>
        </pc:spChg>
      </pc:sldChg>
      <pc:sldChg chg="modSp add">
        <pc:chgData name="CHARLTON ELIZABETH" userId="ed2c7363-624f-4001-af6b-6e4fe19ada12" providerId="ADAL" clId="{0BAE6E0B-CC04-449D-BAF9-442C074E3943}" dt="2017-11-21T19:56:43.510" v="796" actId="20577"/>
        <pc:sldMkLst>
          <pc:docMk/>
          <pc:sldMk cId="2372658968" sldId="273"/>
        </pc:sldMkLst>
        <pc:spChg chg="mod">
          <ac:chgData name="CHARLTON ELIZABETH" userId="ed2c7363-624f-4001-af6b-6e4fe19ada12" providerId="ADAL" clId="{0BAE6E0B-CC04-449D-BAF9-442C074E3943}" dt="2017-11-21T19:56:43.510" v="796" actId="20577"/>
          <ac:spMkLst>
            <pc:docMk/>
            <pc:sldMk cId="2372658968" sldId="273"/>
            <ac:spMk id="2" creationId="{A8C59DC7-1741-4016-BD0C-F32FE2A5F933}"/>
          </ac:spMkLst>
        </pc:spChg>
      </pc:sldChg>
      <pc:sldChg chg="modSp add">
        <pc:chgData name="CHARLTON ELIZABETH" userId="ed2c7363-624f-4001-af6b-6e4fe19ada12" providerId="ADAL" clId="{0BAE6E0B-CC04-449D-BAF9-442C074E3943}" dt="2017-11-21T19:56:59.899" v="805" actId="20577"/>
        <pc:sldMkLst>
          <pc:docMk/>
          <pc:sldMk cId="816812028" sldId="274"/>
        </pc:sldMkLst>
        <pc:spChg chg="mod">
          <ac:chgData name="CHARLTON ELIZABETH" userId="ed2c7363-624f-4001-af6b-6e4fe19ada12" providerId="ADAL" clId="{0BAE6E0B-CC04-449D-BAF9-442C074E3943}" dt="2017-11-21T19:56:59.899" v="805" actId="20577"/>
          <ac:spMkLst>
            <pc:docMk/>
            <pc:sldMk cId="816812028" sldId="274"/>
            <ac:spMk id="2" creationId="{D7C3D3D1-E030-4A38-9B24-F3477FEE202B}"/>
          </ac:spMkLst>
        </pc:spChg>
      </pc:sldChg>
      <pc:sldChg chg="modSp add">
        <pc:chgData name="CHARLTON ELIZABETH" userId="ed2c7363-624f-4001-af6b-6e4fe19ada12" providerId="ADAL" clId="{0BAE6E0B-CC04-449D-BAF9-442C074E3943}" dt="2017-11-21T19:57:05.729" v="824" actId="20577"/>
        <pc:sldMkLst>
          <pc:docMk/>
          <pc:sldMk cId="2525653787" sldId="275"/>
        </pc:sldMkLst>
        <pc:spChg chg="mod">
          <ac:chgData name="CHARLTON ELIZABETH" userId="ed2c7363-624f-4001-af6b-6e4fe19ada12" providerId="ADAL" clId="{0BAE6E0B-CC04-449D-BAF9-442C074E3943}" dt="2017-11-21T19:57:05.729" v="824" actId="20577"/>
          <ac:spMkLst>
            <pc:docMk/>
            <pc:sldMk cId="2525653787" sldId="275"/>
            <ac:spMk id="2" creationId="{FB17E737-F5F1-44CB-91B0-D459C6DE37E4}"/>
          </ac:spMkLst>
        </pc:spChg>
      </pc:sldChg>
      <pc:sldChg chg="modSp add">
        <pc:chgData name="CHARLTON ELIZABETH" userId="ed2c7363-624f-4001-af6b-6e4fe19ada12" providerId="ADAL" clId="{0BAE6E0B-CC04-449D-BAF9-442C074E3943}" dt="2017-11-21T19:57:11.060" v="842" actId="20577"/>
        <pc:sldMkLst>
          <pc:docMk/>
          <pc:sldMk cId="2200584768" sldId="276"/>
        </pc:sldMkLst>
        <pc:spChg chg="mod">
          <ac:chgData name="CHARLTON ELIZABETH" userId="ed2c7363-624f-4001-af6b-6e4fe19ada12" providerId="ADAL" clId="{0BAE6E0B-CC04-449D-BAF9-442C074E3943}" dt="2017-11-21T19:57:11.060" v="842" actId="20577"/>
          <ac:spMkLst>
            <pc:docMk/>
            <pc:sldMk cId="2200584768" sldId="276"/>
            <ac:spMk id="2" creationId="{723CC1C1-81C7-492B-8065-462EE92EF099}"/>
          </ac:spMkLst>
        </pc:spChg>
      </pc:sldChg>
      <pc:sldChg chg="modSp add">
        <pc:chgData name="CHARLTON ELIZABETH" userId="ed2c7363-624f-4001-af6b-6e4fe19ada12" providerId="ADAL" clId="{0BAE6E0B-CC04-449D-BAF9-442C074E3943}" dt="2017-11-22T14:38:15.741" v="1057" actId="20577"/>
        <pc:sldMkLst>
          <pc:docMk/>
          <pc:sldMk cId="3420897667" sldId="277"/>
        </pc:sldMkLst>
        <pc:spChg chg="mod">
          <ac:chgData name="CHARLTON ELIZABETH" userId="ed2c7363-624f-4001-af6b-6e4fe19ada12" providerId="ADAL" clId="{0BAE6E0B-CC04-449D-BAF9-442C074E3943}" dt="2017-11-22T14:38:15.741" v="1057" actId="20577"/>
          <ac:spMkLst>
            <pc:docMk/>
            <pc:sldMk cId="3420897667" sldId="277"/>
            <ac:spMk id="2" creationId="{81E95D33-94BF-4623-AB17-0ADA26C20513}"/>
          </ac:spMkLst>
        </pc:spChg>
      </pc:sldChg>
      <pc:sldChg chg="modSp add">
        <pc:chgData name="CHARLTON ELIZABETH" userId="ed2c7363-624f-4001-af6b-6e4fe19ada12" providerId="ADAL" clId="{0BAE6E0B-CC04-449D-BAF9-442C074E3943}" dt="2017-12-03T22:39:26.716" v="2721" actId="5793"/>
        <pc:sldMkLst>
          <pc:docMk/>
          <pc:sldMk cId="1376613571" sldId="278"/>
        </pc:sldMkLst>
        <pc:spChg chg="mod">
          <ac:chgData name="CHARLTON ELIZABETH" userId="ed2c7363-624f-4001-af6b-6e4fe19ada12" providerId="ADAL" clId="{0BAE6E0B-CC04-449D-BAF9-442C074E3943}" dt="2017-11-21T19:57:27.634" v="870" actId="20577"/>
          <ac:spMkLst>
            <pc:docMk/>
            <pc:sldMk cId="1376613571" sldId="278"/>
            <ac:spMk id="2" creationId="{A022A3A1-F8BD-4C7C-B93C-2AF2AE712C9A}"/>
          </ac:spMkLst>
        </pc:spChg>
        <pc:spChg chg="mod">
          <ac:chgData name="CHARLTON ELIZABETH" userId="ed2c7363-624f-4001-af6b-6e4fe19ada12" providerId="ADAL" clId="{0BAE6E0B-CC04-449D-BAF9-442C074E3943}" dt="2017-12-03T22:39:26.716" v="2721" actId="5793"/>
          <ac:spMkLst>
            <pc:docMk/>
            <pc:sldMk cId="1376613571" sldId="278"/>
            <ac:spMk id="3" creationId="{0B09694A-620F-4A17-AE80-68B26CCD265F}"/>
          </ac:spMkLst>
        </pc:spChg>
      </pc:sldChg>
      <pc:sldChg chg="modSp add">
        <pc:chgData name="CHARLTON ELIZABETH" userId="ed2c7363-624f-4001-af6b-6e4fe19ada12" providerId="ADAL" clId="{0BAE6E0B-CC04-449D-BAF9-442C074E3943}" dt="2017-11-22T14:38:31.244" v="1065" actId="20577"/>
        <pc:sldMkLst>
          <pc:docMk/>
          <pc:sldMk cId="3462001353" sldId="279"/>
        </pc:sldMkLst>
        <pc:spChg chg="mod">
          <ac:chgData name="CHARLTON ELIZABETH" userId="ed2c7363-624f-4001-af6b-6e4fe19ada12" providerId="ADAL" clId="{0BAE6E0B-CC04-449D-BAF9-442C074E3943}" dt="2017-11-22T14:38:31.244" v="1065" actId="20577"/>
          <ac:spMkLst>
            <pc:docMk/>
            <pc:sldMk cId="3462001353" sldId="279"/>
            <ac:spMk id="2" creationId="{AB73EC2B-A0F8-440C-B98F-8E4CD68A2219}"/>
          </ac:spMkLst>
        </pc:spChg>
      </pc:sldChg>
      <pc:sldChg chg="modSp add">
        <pc:chgData name="CHARLTON ELIZABETH" userId="ed2c7363-624f-4001-af6b-6e4fe19ada12" providerId="ADAL" clId="{0BAE6E0B-CC04-449D-BAF9-442C074E3943}" dt="2017-12-06T21:30:07.999" v="2964" actId="122"/>
        <pc:sldMkLst>
          <pc:docMk/>
          <pc:sldMk cId="2662307693" sldId="280"/>
        </pc:sldMkLst>
        <pc:spChg chg="mod">
          <ac:chgData name="CHARLTON ELIZABETH" userId="ed2c7363-624f-4001-af6b-6e4fe19ada12" providerId="ADAL" clId="{0BAE6E0B-CC04-449D-BAF9-442C074E3943}" dt="2017-11-21T19:57:42.304" v="919" actId="20577"/>
          <ac:spMkLst>
            <pc:docMk/>
            <pc:sldMk cId="2662307693" sldId="280"/>
            <ac:spMk id="2" creationId="{E0A8716F-BE5B-41BB-ADC5-672C1D6636E7}"/>
          </ac:spMkLst>
        </pc:spChg>
        <pc:spChg chg="mod">
          <ac:chgData name="CHARLTON ELIZABETH" userId="ed2c7363-624f-4001-af6b-6e4fe19ada12" providerId="ADAL" clId="{0BAE6E0B-CC04-449D-BAF9-442C074E3943}" dt="2017-12-06T21:30:07.999" v="2964" actId="122"/>
          <ac:spMkLst>
            <pc:docMk/>
            <pc:sldMk cId="2662307693" sldId="280"/>
            <ac:spMk id="3" creationId="{9DB02485-8424-4388-9582-ED2898C0B5CB}"/>
          </ac:spMkLst>
        </pc:spChg>
      </pc:sldChg>
      <pc:sldChg chg="modSp add">
        <pc:chgData name="CHARLTON ELIZABETH" userId="ed2c7363-624f-4001-af6b-6e4fe19ada12" providerId="ADAL" clId="{0BAE6E0B-CC04-449D-BAF9-442C074E3943}" dt="2017-12-06T22:27:00.086" v="5047" actId="27636"/>
        <pc:sldMkLst>
          <pc:docMk/>
          <pc:sldMk cId="4119024846" sldId="281"/>
        </pc:sldMkLst>
        <pc:spChg chg="mod">
          <ac:chgData name="CHARLTON ELIZABETH" userId="ed2c7363-624f-4001-af6b-6e4fe19ada12" providerId="ADAL" clId="{0BAE6E0B-CC04-449D-BAF9-442C074E3943}" dt="2017-11-22T14:38:51.406" v="1073" actId="20577"/>
          <ac:spMkLst>
            <pc:docMk/>
            <pc:sldMk cId="4119024846" sldId="281"/>
            <ac:spMk id="2" creationId="{4A33D6DA-F316-46E1-AFF2-0FA77C3067B3}"/>
          </ac:spMkLst>
        </pc:spChg>
        <pc:spChg chg="mod">
          <ac:chgData name="CHARLTON ELIZABETH" userId="ed2c7363-624f-4001-af6b-6e4fe19ada12" providerId="ADAL" clId="{0BAE6E0B-CC04-449D-BAF9-442C074E3943}" dt="2017-12-06T22:27:00.086" v="5047" actId="27636"/>
          <ac:spMkLst>
            <pc:docMk/>
            <pc:sldMk cId="4119024846" sldId="281"/>
            <ac:spMk id="3" creationId="{A35E74C7-99ED-4E06-9D97-5270B5888E32}"/>
          </ac:spMkLst>
        </pc:spChg>
      </pc:sldChg>
      <pc:sldChg chg="modSp add del">
        <pc:chgData name="CHARLTON ELIZABETH" userId="ed2c7363-624f-4001-af6b-6e4fe19ada12" providerId="ADAL" clId="{0BAE6E0B-CC04-449D-BAF9-442C074E3943}" dt="2017-12-06T19:11:39.620" v="2722" actId="2696"/>
        <pc:sldMkLst>
          <pc:docMk/>
          <pc:sldMk cId="3488833291" sldId="282"/>
        </pc:sldMkLst>
        <pc:spChg chg="mod">
          <ac:chgData name="CHARLTON ELIZABETH" userId="ed2c7363-624f-4001-af6b-6e4fe19ada12" providerId="ADAL" clId="{0BAE6E0B-CC04-449D-BAF9-442C074E3943}" dt="2017-12-03T21:44:28.935" v="1352" actId="20577"/>
          <ac:spMkLst>
            <pc:docMk/>
            <pc:sldMk cId="3488833291" sldId="282"/>
            <ac:spMk id="2" creationId="{05F322C8-567D-437A-BCBF-DF9D4DC4F8D3}"/>
          </ac:spMkLst>
        </pc:spChg>
        <pc:spChg chg="mod">
          <ac:chgData name="CHARLTON ELIZABETH" userId="ed2c7363-624f-4001-af6b-6e4fe19ada12" providerId="ADAL" clId="{0BAE6E0B-CC04-449D-BAF9-442C074E3943}" dt="2017-12-03T21:45:08.369" v="1354" actId="1076"/>
          <ac:spMkLst>
            <pc:docMk/>
            <pc:sldMk cId="3488833291" sldId="282"/>
            <ac:spMk id="3" creationId="{53CF5C83-912B-437C-B8A1-7D688E56FBDF}"/>
          </ac:spMkLst>
        </pc:spChg>
      </pc:sldChg>
      <pc:sldChg chg="modSp add">
        <pc:chgData name="CHARLTON ELIZABETH" userId="ed2c7363-624f-4001-af6b-6e4fe19ada12" providerId="ADAL" clId="{0BAE6E0B-CC04-449D-BAF9-442C074E3943}" dt="2017-12-06T21:13:54.295" v="2842" actId="20577"/>
        <pc:sldMkLst>
          <pc:docMk/>
          <pc:sldMk cId="897521624" sldId="283"/>
        </pc:sldMkLst>
        <pc:spChg chg="mod">
          <ac:chgData name="CHARLTON ELIZABETH" userId="ed2c7363-624f-4001-af6b-6e4fe19ada12" providerId="ADAL" clId="{0BAE6E0B-CC04-449D-BAF9-442C074E3943}" dt="2017-12-06T21:13:54.295" v="2842" actId="20577"/>
          <ac:spMkLst>
            <pc:docMk/>
            <pc:sldMk cId="897521624" sldId="283"/>
            <ac:spMk id="2" creationId="{9BC14A4B-2F93-4C2D-A231-19ACAA549A00}"/>
          </ac:spMkLst>
        </pc:spChg>
      </pc:sldChg>
      <pc:sldChg chg="modSp add del">
        <pc:chgData name="CHARLTON ELIZABETH" userId="ed2c7363-624f-4001-af6b-6e4fe19ada12" providerId="ADAL" clId="{0BAE6E0B-CC04-449D-BAF9-442C074E3943}" dt="2017-12-06T21:11:04.202" v="2839" actId="2696"/>
        <pc:sldMkLst>
          <pc:docMk/>
          <pc:sldMk cId="3804851845" sldId="284"/>
        </pc:sldMkLst>
        <pc:spChg chg="mod">
          <ac:chgData name="CHARLTON ELIZABETH" userId="ed2c7363-624f-4001-af6b-6e4fe19ada12" providerId="ADAL" clId="{0BAE6E0B-CC04-449D-BAF9-442C074E3943}" dt="2017-11-21T19:58:22.409" v="991" actId="20577"/>
          <ac:spMkLst>
            <pc:docMk/>
            <pc:sldMk cId="3804851845" sldId="284"/>
            <ac:spMk id="2" creationId="{3810D887-C023-478E-965F-16DD16EB0B88}"/>
          </ac:spMkLst>
        </pc:spChg>
      </pc:sldChg>
      <pc:sldChg chg="modSp add del">
        <pc:chgData name="CHARLTON ELIZABETH" userId="ed2c7363-624f-4001-af6b-6e4fe19ada12" providerId="ADAL" clId="{0BAE6E0B-CC04-449D-BAF9-442C074E3943}" dt="2017-12-06T21:11:04.205" v="2840" actId="2696"/>
        <pc:sldMkLst>
          <pc:docMk/>
          <pc:sldMk cId="524139091" sldId="285"/>
        </pc:sldMkLst>
        <pc:spChg chg="mod">
          <ac:chgData name="CHARLTON ELIZABETH" userId="ed2c7363-624f-4001-af6b-6e4fe19ada12" providerId="ADAL" clId="{0BAE6E0B-CC04-449D-BAF9-442C074E3943}" dt="2017-11-22T14:39:43.527" v="1091" actId="20577"/>
          <ac:spMkLst>
            <pc:docMk/>
            <pc:sldMk cId="524139091" sldId="285"/>
            <ac:spMk id="2" creationId="{247E67DF-F8F3-483E-BB2A-ED2A00E17F13}"/>
          </ac:spMkLst>
        </pc:spChg>
      </pc:sldChg>
      <pc:sldChg chg="add del">
        <pc:chgData name="CHARLTON ELIZABETH" userId="ed2c7363-624f-4001-af6b-6e4fe19ada12" providerId="ADAL" clId="{0BAE6E0B-CC04-449D-BAF9-442C074E3943}" dt="2017-11-21T19:58:26.273" v="993" actId="20577"/>
        <pc:sldMkLst>
          <pc:docMk/>
          <pc:sldMk cId="3197960407" sldId="285"/>
        </pc:sldMkLst>
      </pc:sldChg>
      <pc:sldChg chg="del">
        <pc:chgData name="CHARLTON ELIZABETH" userId="ed2c7363-624f-4001-af6b-6e4fe19ada12" providerId="ADAL" clId="{0BAE6E0B-CC04-449D-BAF9-442C074E3943}" dt="2017-12-03T21:42:54.495" v="1092" actId="2696"/>
        <pc:sldMkLst>
          <pc:docMk/>
          <pc:sldMk cId="303875863" sldId="293"/>
        </pc:sldMkLst>
      </pc:sldChg>
      <pc:sldChg chg="del">
        <pc:chgData name="CHARLTON ELIZABETH" userId="ed2c7363-624f-4001-af6b-6e4fe19ada12" providerId="ADAL" clId="{0BAE6E0B-CC04-449D-BAF9-442C074E3943}" dt="2017-12-03T22:39:11.100" v="2720" actId="2696"/>
        <pc:sldMkLst>
          <pc:docMk/>
          <pc:sldMk cId="15070608" sldId="294"/>
        </pc:sldMkLst>
      </pc:sldChg>
      <pc:sldChg chg="modSp add del">
        <pc:chgData name="CHARLTON ELIZABETH" userId="ed2c7363-624f-4001-af6b-6e4fe19ada12" providerId="ADAL" clId="{0BAE6E0B-CC04-449D-BAF9-442C074E3943}" dt="2017-12-06T19:11:39.627" v="2723" actId="2696"/>
        <pc:sldMkLst>
          <pc:docMk/>
          <pc:sldMk cId="653424579" sldId="298"/>
        </pc:sldMkLst>
        <pc:spChg chg="mod">
          <ac:chgData name="CHARLTON ELIZABETH" userId="ed2c7363-624f-4001-af6b-6e4fe19ada12" providerId="ADAL" clId="{0BAE6E0B-CC04-449D-BAF9-442C074E3943}" dt="2017-12-03T21:53:38.859" v="1379" actId="20577"/>
          <ac:spMkLst>
            <pc:docMk/>
            <pc:sldMk cId="653424579" sldId="298"/>
            <ac:spMk id="2" creationId="{8C997C37-CC66-458B-8530-1A30269CFDCE}"/>
          </ac:spMkLst>
        </pc:spChg>
        <pc:spChg chg="mod">
          <ac:chgData name="CHARLTON ELIZABETH" userId="ed2c7363-624f-4001-af6b-6e4fe19ada12" providerId="ADAL" clId="{0BAE6E0B-CC04-449D-BAF9-442C074E3943}" dt="2017-12-03T22:06:08.052" v="2640" actId="5793"/>
          <ac:spMkLst>
            <pc:docMk/>
            <pc:sldMk cId="653424579" sldId="298"/>
            <ac:spMk id="3" creationId="{7F94BD98-CA2A-4AF6-906C-16CF75EDAF62}"/>
          </ac:spMkLst>
        </pc:spChg>
      </pc:sldChg>
      <pc:sldChg chg="modSp add del">
        <pc:chgData name="CHARLTON ELIZABETH" userId="ed2c7363-624f-4001-af6b-6e4fe19ada12" providerId="ADAL" clId="{0BAE6E0B-CC04-449D-BAF9-442C074E3943}" dt="2017-12-06T19:11:39.644" v="2724" actId="2696"/>
        <pc:sldMkLst>
          <pc:docMk/>
          <pc:sldMk cId="3890752806" sldId="299"/>
        </pc:sldMkLst>
        <pc:spChg chg="mod">
          <ac:chgData name="CHARLTON ELIZABETH" userId="ed2c7363-624f-4001-af6b-6e4fe19ada12" providerId="ADAL" clId="{0BAE6E0B-CC04-449D-BAF9-442C074E3943}" dt="2017-12-03T22:03:02.695" v="2604" actId="20577"/>
          <ac:spMkLst>
            <pc:docMk/>
            <pc:sldMk cId="3890752806" sldId="299"/>
            <ac:spMk id="2" creationId="{2D5E024B-E576-4283-9269-F245F7DC85E1}"/>
          </ac:spMkLst>
        </pc:spChg>
        <pc:spChg chg="mod">
          <ac:chgData name="CHARLTON ELIZABETH" userId="ed2c7363-624f-4001-af6b-6e4fe19ada12" providerId="ADAL" clId="{0BAE6E0B-CC04-449D-BAF9-442C074E3943}" dt="2017-12-03T21:57:20.118" v="2045" actId="255"/>
          <ac:spMkLst>
            <pc:docMk/>
            <pc:sldMk cId="3890752806" sldId="299"/>
            <ac:spMk id="3" creationId="{85629C03-664C-4FEF-9F29-90CD6917FE2D}"/>
          </ac:spMkLst>
        </pc:spChg>
      </pc:sldChg>
      <pc:sldChg chg="modSp add del">
        <pc:chgData name="CHARLTON ELIZABETH" userId="ed2c7363-624f-4001-af6b-6e4fe19ada12" providerId="ADAL" clId="{0BAE6E0B-CC04-449D-BAF9-442C074E3943}" dt="2017-12-06T19:11:39.663" v="2726" actId="2696"/>
        <pc:sldMkLst>
          <pc:docMk/>
          <pc:sldMk cId="1343772851" sldId="300"/>
        </pc:sldMkLst>
        <pc:spChg chg="mod">
          <ac:chgData name="CHARLTON ELIZABETH" userId="ed2c7363-624f-4001-af6b-6e4fe19ada12" providerId="ADAL" clId="{0BAE6E0B-CC04-449D-BAF9-442C074E3943}" dt="2017-12-03T22:03:30.986" v="2635" actId="20577"/>
          <ac:spMkLst>
            <pc:docMk/>
            <pc:sldMk cId="1343772851" sldId="300"/>
            <ac:spMk id="2" creationId="{CF8B9D5C-6FDB-45DB-BFC5-C69271025052}"/>
          </ac:spMkLst>
        </pc:spChg>
        <pc:spChg chg="mod">
          <ac:chgData name="CHARLTON ELIZABETH" userId="ed2c7363-624f-4001-af6b-6e4fe19ada12" providerId="ADAL" clId="{0BAE6E0B-CC04-449D-BAF9-442C074E3943}" dt="2017-12-03T21:58:27.365" v="2186" actId="403"/>
          <ac:spMkLst>
            <pc:docMk/>
            <pc:sldMk cId="1343772851" sldId="300"/>
            <ac:spMk id="3" creationId="{A9D85E18-5442-48F7-8DBA-AE13FC6A5086}"/>
          </ac:spMkLst>
        </pc:spChg>
      </pc:sldChg>
      <pc:sldChg chg="modSp add del">
        <pc:chgData name="CHARLTON ELIZABETH" userId="ed2c7363-624f-4001-af6b-6e4fe19ada12" providerId="ADAL" clId="{0BAE6E0B-CC04-449D-BAF9-442C074E3943}" dt="2017-12-06T19:11:39.675" v="2727" actId="2696"/>
        <pc:sldMkLst>
          <pc:docMk/>
          <pc:sldMk cId="3319692922" sldId="301"/>
        </pc:sldMkLst>
        <pc:spChg chg="mod">
          <ac:chgData name="CHARLTON ELIZABETH" userId="ed2c7363-624f-4001-af6b-6e4fe19ada12" providerId="ADAL" clId="{0BAE6E0B-CC04-449D-BAF9-442C074E3943}" dt="2017-12-03T22:03:35.144" v="2637" actId="20577"/>
          <ac:spMkLst>
            <pc:docMk/>
            <pc:sldMk cId="3319692922" sldId="301"/>
            <ac:spMk id="2" creationId="{C00A2863-6201-4068-ABF9-6FA795CEED3C}"/>
          </ac:spMkLst>
        </pc:spChg>
        <pc:spChg chg="mod">
          <ac:chgData name="CHARLTON ELIZABETH" userId="ed2c7363-624f-4001-af6b-6e4fe19ada12" providerId="ADAL" clId="{0BAE6E0B-CC04-449D-BAF9-442C074E3943}" dt="2017-12-03T22:00:18.075" v="2343" actId="20577"/>
          <ac:spMkLst>
            <pc:docMk/>
            <pc:sldMk cId="3319692922" sldId="301"/>
            <ac:spMk id="3" creationId="{E0ED7EB8-B28C-43CC-863F-BD076AD066C2}"/>
          </ac:spMkLst>
        </pc:spChg>
      </pc:sldChg>
      <pc:sldChg chg="modSp add del">
        <pc:chgData name="CHARLTON ELIZABETH" userId="ed2c7363-624f-4001-af6b-6e4fe19ada12" providerId="ADAL" clId="{0BAE6E0B-CC04-449D-BAF9-442C074E3943}" dt="2017-12-06T19:11:39.681" v="2728" actId="2696"/>
        <pc:sldMkLst>
          <pc:docMk/>
          <pc:sldMk cId="481735507" sldId="302"/>
        </pc:sldMkLst>
        <pc:spChg chg="mod">
          <ac:chgData name="CHARLTON ELIZABETH" userId="ed2c7363-624f-4001-af6b-6e4fe19ada12" providerId="ADAL" clId="{0BAE6E0B-CC04-449D-BAF9-442C074E3943}" dt="2017-12-03T22:03:40.189" v="2639" actId="20577"/>
          <ac:spMkLst>
            <pc:docMk/>
            <pc:sldMk cId="481735507" sldId="302"/>
            <ac:spMk id="2" creationId="{2B3CBA27-95D7-4C9A-90B5-2A16D2E19EEA}"/>
          </ac:spMkLst>
        </pc:spChg>
        <pc:spChg chg="mod">
          <ac:chgData name="CHARLTON ELIZABETH" userId="ed2c7363-624f-4001-af6b-6e4fe19ada12" providerId="ADAL" clId="{0BAE6E0B-CC04-449D-BAF9-442C074E3943}" dt="2017-12-03T22:01:35.405" v="2601" actId="20577"/>
          <ac:spMkLst>
            <pc:docMk/>
            <pc:sldMk cId="481735507" sldId="302"/>
            <ac:spMk id="3" creationId="{92C42EB2-7386-443A-9228-1D18BA0EADC1}"/>
          </ac:spMkLst>
        </pc:spChg>
      </pc:sldChg>
      <pc:sldChg chg="modSp add del">
        <pc:chgData name="CHARLTON ELIZABETH" userId="ed2c7363-624f-4001-af6b-6e4fe19ada12" providerId="ADAL" clId="{0BAE6E0B-CC04-449D-BAF9-442C074E3943}" dt="2017-12-06T19:11:39.652" v="2725" actId="2696"/>
        <pc:sldMkLst>
          <pc:docMk/>
          <pc:sldMk cId="2934995314" sldId="303"/>
        </pc:sldMkLst>
        <pc:spChg chg="mod">
          <ac:chgData name="CHARLTON ELIZABETH" userId="ed2c7363-624f-4001-af6b-6e4fe19ada12" providerId="ADAL" clId="{0BAE6E0B-CC04-449D-BAF9-442C074E3943}" dt="2017-12-03T22:03:27.101" v="2633" actId="20577"/>
          <ac:spMkLst>
            <pc:docMk/>
            <pc:sldMk cId="2934995314" sldId="303"/>
            <ac:spMk id="2" creationId="{6EA3096C-F13D-475D-98EA-0D1928B394FF}"/>
          </ac:spMkLst>
        </pc:spChg>
        <pc:spChg chg="mod">
          <ac:chgData name="CHARLTON ELIZABETH" userId="ed2c7363-624f-4001-af6b-6e4fe19ada12" providerId="ADAL" clId="{0BAE6E0B-CC04-449D-BAF9-442C074E3943}" dt="2017-12-03T22:38:15.007" v="2719" actId="20577"/>
          <ac:spMkLst>
            <pc:docMk/>
            <pc:sldMk cId="2934995314" sldId="303"/>
            <ac:spMk id="3" creationId="{E80A6108-4981-4392-A383-9A797EE2B38F}"/>
          </ac:spMkLst>
        </pc:spChg>
      </pc:sldChg>
      <pc:sldChg chg="modSp">
        <pc:chgData name="CHARLTON ELIZABETH" userId="ed2c7363-624f-4001-af6b-6e4fe19ada12" providerId="ADAL" clId="{0BAE6E0B-CC04-449D-BAF9-442C074E3943}" dt="2017-12-06T21:49:37.855" v="3265" actId="27636"/>
        <pc:sldMkLst>
          <pc:docMk/>
          <pc:sldMk cId="1119257975" sldId="304"/>
        </pc:sldMkLst>
        <pc:spChg chg="mod">
          <ac:chgData name="CHARLTON ELIZABETH" userId="ed2c7363-624f-4001-af6b-6e4fe19ada12" providerId="ADAL" clId="{0BAE6E0B-CC04-449D-BAF9-442C074E3943}" dt="2017-12-06T21:49:37.855" v="3265" actId="27636"/>
          <ac:spMkLst>
            <pc:docMk/>
            <pc:sldMk cId="1119257975" sldId="304"/>
            <ac:spMk id="2" creationId="{61150433-DFB3-47FC-8759-FE05E048C91F}"/>
          </ac:spMkLst>
        </pc:spChg>
        <pc:spChg chg="mod">
          <ac:chgData name="CHARLTON ELIZABETH" userId="ed2c7363-624f-4001-af6b-6e4fe19ada12" providerId="ADAL" clId="{0BAE6E0B-CC04-449D-BAF9-442C074E3943}" dt="2017-12-06T21:31:16.364" v="2969" actId="403"/>
          <ac:spMkLst>
            <pc:docMk/>
            <pc:sldMk cId="1119257975" sldId="304"/>
            <ac:spMk id="3" creationId="{A8CF8135-EB23-4BF3-A30A-817FE2EA8A33}"/>
          </ac:spMkLst>
        </pc:spChg>
      </pc:sldChg>
      <pc:sldChg chg="modSp">
        <pc:chgData name="CHARLTON ELIZABETH" userId="ed2c7363-624f-4001-af6b-6e4fe19ada12" providerId="ADAL" clId="{0BAE6E0B-CC04-449D-BAF9-442C074E3943}" dt="2017-12-06T21:49:29.776" v="3264" actId="27636"/>
        <pc:sldMkLst>
          <pc:docMk/>
          <pc:sldMk cId="2253099053" sldId="305"/>
        </pc:sldMkLst>
        <pc:spChg chg="mod">
          <ac:chgData name="CHARLTON ELIZABETH" userId="ed2c7363-624f-4001-af6b-6e4fe19ada12" providerId="ADAL" clId="{0BAE6E0B-CC04-449D-BAF9-442C074E3943}" dt="2017-12-06T21:49:29.776" v="3264" actId="27636"/>
          <ac:spMkLst>
            <pc:docMk/>
            <pc:sldMk cId="2253099053" sldId="305"/>
            <ac:spMk id="2" creationId="{9DC5327B-E820-42FD-AC37-97171EBCD1EB}"/>
          </ac:spMkLst>
        </pc:spChg>
        <pc:spChg chg="mod">
          <ac:chgData name="CHARLTON ELIZABETH" userId="ed2c7363-624f-4001-af6b-6e4fe19ada12" providerId="ADAL" clId="{0BAE6E0B-CC04-449D-BAF9-442C074E3943}" dt="2017-12-06T21:32:49.011" v="3232" actId="403"/>
          <ac:spMkLst>
            <pc:docMk/>
            <pc:sldMk cId="2253099053" sldId="305"/>
            <ac:spMk id="3" creationId="{213EEF34-1710-4C31-8679-86DAB7A302E1}"/>
          </ac:spMkLst>
        </pc:spChg>
      </pc:sldChg>
      <pc:sldChg chg="add">
        <pc:chgData name="CHARLTON ELIZABETH" userId="ed2c7363-624f-4001-af6b-6e4fe19ada12" providerId="ADAL" clId="{0BAE6E0B-CC04-449D-BAF9-442C074E3943}" dt="2017-12-06T19:11:43.549" v="2729" actId="27636"/>
        <pc:sldMkLst>
          <pc:docMk/>
          <pc:sldMk cId="3170324329" sldId="306"/>
        </pc:sldMkLst>
      </pc:sldChg>
      <pc:sldChg chg="add">
        <pc:chgData name="CHARLTON ELIZABETH" userId="ed2c7363-624f-4001-af6b-6e4fe19ada12" providerId="ADAL" clId="{0BAE6E0B-CC04-449D-BAF9-442C074E3943}" dt="2017-12-06T19:11:43.549" v="2729" actId="27636"/>
        <pc:sldMkLst>
          <pc:docMk/>
          <pc:sldMk cId="2442634829" sldId="307"/>
        </pc:sldMkLst>
      </pc:sldChg>
      <pc:sldChg chg="add">
        <pc:chgData name="CHARLTON ELIZABETH" userId="ed2c7363-624f-4001-af6b-6e4fe19ada12" providerId="ADAL" clId="{0BAE6E0B-CC04-449D-BAF9-442C074E3943}" dt="2017-12-06T19:11:43.549" v="2729" actId="27636"/>
        <pc:sldMkLst>
          <pc:docMk/>
          <pc:sldMk cId="4263011409" sldId="308"/>
        </pc:sldMkLst>
      </pc:sldChg>
      <pc:sldChg chg="add">
        <pc:chgData name="CHARLTON ELIZABETH" userId="ed2c7363-624f-4001-af6b-6e4fe19ada12" providerId="ADAL" clId="{0BAE6E0B-CC04-449D-BAF9-442C074E3943}" dt="2017-12-06T19:11:43.549" v="2729" actId="27636"/>
        <pc:sldMkLst>
          <pc:docMk/>
          <pc:sldMk cId="3856399121" sldId="309"/>
        </pc:sldMkLst>
      </pc:sldChg>
      <pc:sldChg chg="add">
        <pc:chgData name="CHARLTON ELIZABETH" userId="ed2c7363-624f-4001-af6b-6e4fe19ada12" providerId="ADAL" clId="{0BAE6E0B-CC04-449D-BAF9-442C074E3943}" dt="2017-12-06T19:11:43.549" v="2729" actId="27636"/>
        <pc:sldMkLst>
          <pc:docMk/>
          <pc:sldMk cId="1540015552" sldId="310"/>
        </pc:sldMkLst>
      </pc:sldChg>
      <pc:sldChg chg="add">
        <pc:chgData name="CHARLTON ELIZABETH" userId="ed2c7363-624f-4001-af6b-6e4fe19ada12" providerId="ADAL" clId="{0BAE6E0B-CC04-449D-BAF9-442C074E3943}" dt="2017-12-06T19:11:43.549" v="2729" actId="27636"/>
        <pc:sldMkLst>
          <pc:docMk/>
          <pc:sldMk cId="2955577096" sldId="311"/>
        </pc:sldMkLst>
      </pc:sldChg>
      <pc:sldChg chg="add">
        <pc:chgData name="CHARLTON ELIZABETH" userId="ed2c7363-624f-4001-af6b-6e4fe19ada12" providerId="ADAL" clId="{0BAE6E0B-CC04-449D-BAF9-442C074E3943}" dt="2017-12-06T19:11:43.549" v="2729" actId="27636"/>
        <pc:sldMkLst>
          <pc:docMk/>
          <pc:sldMk cId="2415679706" sldId="312"/>
        </pc:sldMkLst>
      </pc:sldChg>
      <pc:sldChg chg="addSp delSp modSp add">
        <pc:chgData name="CHARLTON ELIZABETH" userId="ed2c7363-624f-4001-af6b-6e4fe19ada12" providerId="ADAL" clId="{0BAE6E0B-CC04-449D-BAF9-442C074E3943}" dt="2017-12-06T21:53:33.639" v="3563" actId="1076"/>
        <pc:sldMkLst>
          <pc:docMk/>
          <pc:sldMk cId="1840720171" sldId="313"/>
        </pc:sldMkLst>
        <pc:spChg chg="mod">
          <ac:chgData name="CHARLTON ELIZABETH" userId="ed2c7363-624f-4001-af6b-6e4fe19ada12" providerId="ADAL" clId="{0BAE6E0B-CC04-449D-BAF9-442C074E3943}" dt="2017-12-06T19:16:25.505" v="2766" actId="313"/>
          <ac:spMkLst>
            <pc:docMk/>
            <pc:sldMk cId="1840720171" sldId="313"/>
            <ac:spMk id="2" creationId="{B982546B-0EB6-405F-A7D1-7B39CD10A1C4}"/>
          </ac:spMkLst>
        </pc:spChg>
        <pc:spChg chg="del">
          <ac:chgData name="CHARLTON ELIZABETH" userId="ed2c7363-624f-4001-af6b-6e4fe19ada12" providerId="ADAL" clId="{0BAE6E0B-CC04-449D-BAF9-442C074E3943}" dt="2017-12-06T19:16:13.353" v="2737" actId="1076"/>
          <ac:spMkLst>
            <pc:docMk/>
            <pc:sldMk cId="1840720171" sldId="313"/>
            <ac:spMk id="3" creationId="{FBE4177A-F44C-4668-9582-3EBFA92CCF35}"/>
          </ac:spMkLst>
        </pc:spChg>
        <pc:spChg chg="add del mod">
          <ac:chgData name="CHARLTON ELIZABETH" userId="ed2c7363-624f-4001-af6b-6e4fe19ada12" providerId="ADAL" clId="{0BAE6E0B-CC04-449D-BAF9-442C074E3943}" dt="2017-12-06T20:48:05.926" v="2772" actId="1076"/>
          <ac:spMkLst>
            <pc:docMk/>
            <pc:sldMk cId="1840720171" sldId="313"/>
            <ac:spMk id="6" creationId="{839549DB-5DE0-4CCC-A5FA-98813F39B1E5}"/>
          </ac:spMkLst>
        </pc:spChg>
        <pc:picChg chg="add del mod">
          <ac:chgData name="CHARLTON ELIZABETH" userId="ed2c7363-624f-4001-af6b-6e4fe19ada12" providerId="ADAL" clId="{0BAE6E0B-CC04-449D-BAF9-442C074E3943}" dt="2017-12-06T20:47:48.821" v="2771" actId="478"/>
          <ac:picMkLst>
            <pc:docMk/>
            <pc:sldMk cId="1840720171" sldId="313"/>
            <ac:picMk id="4" creationId="{5A79BCEC-A2E1-4940-A007-4EE97C95922C}"/>
          </ac:picMkLst>
        </pc:picChg>
        <pc:picChg chg="add mod">
          <ac:chgData name="CHARLTON ELIZABETH" userId="ed2c7363-624f-4001-af6b-6e4fe19ada12" providerId="ADAL" clId="{0BAE6E0B-CC04-449D-BAF9-442C074E3943}" dt="2017-12-06T21:53:33.639" v="3563" actId="1076"/>
          <ac:picMkLst>
            <pc:docMk/>
            <pc:sldMk cId="1840720171" sldId="313"/>
            <ac:picMk id="7" creationId="{0280BD0F-7B96-4F6C-B7CA-448F6EE05818}"/>
          </ac:picMkLst>
        </pc:picChg>
      </pc:sldChg>
      <pc:sldChg chg="modSp add">
        <pc:chgData name="CHARLTON ELIZABETH" userId="ed2c7363-624f-4001-af6b-6e4fe19ada12" providerId="ADAL" clId="{0BAE6E0B-CC04-449D-BAF9-442C074E3943}" dt="2017-12-06T21:53:17.993" v="3561" actId="27636"/>
        <pc:sldMkLst>
          <pc:docMk/>
          <pc:sldMk cId="15110700" sldId="314"/>
        </pc:sldMkLst>
        <pc:spChg chg="mod">
          <ac:chgData name="CHARLTON ELIZABETH" userId="ed2c7363-624f-4001-af6b-6e4fe19ada12" providerId="ADAL" clId="{0BAE6E0B-CC04-449D-BAF9-442C074E3943}" dt="2017-12-06T21:53:17.993" v="3561" actId="27636"/>
          <ac:spMkLst>
            <pc:docMk/>
            <pc:sldMk cId="15110700" sldId="314"/>
            <ac:spMk id="2" creationId="{438D6169-0BB1-43E9-BD6E-96209276B832}"/>
          </ac:spMkLst>
        </pc:spChg>
        <pc:spChg chg="mod">
          <ac:chgData name="CHARLTON ELIZABETH" userId="ed2c7363-624f-4001-af6b-6e4fe19ada12" providerId="ADAL" clId="{0BAE6E0B-CC04-449D-BAF9-442C074E3943}" dt="2017-12-06T21:53:08.542" v="3559" actId="403"/>
          <ac:spMkLst>
            <pc:docMk/>
            <pc:sldMk cId="15110700" sldId="314"/>
            <ac:spMk id="3" creationId="{753B47E6-62B6-4A80-845C-640F4FC7605C}"/>
          </ac:spMkLst>
        </pc:spChg>
      </pc:sldChg>
      <pc:sldChg chg="modSp add">
        <pc:chgData name="CHARLTON ELIZABETH" userId="ed2c7363-624f-4001-af6b-6e4fe19ada12" providerId="ADAL" clId="{0BAE6E0B-CC04-449D-BAF9-442C074E3943}" dt="2017-12-06T21:46:35.018" v="3263" actId="20577"/>
        <pc:sldMkLst>
          <pc:docMk/>
          <pc:sldMk cId="3139566317" sldId="315"/>
        </pc:sldMkLst>
        <pc:spChg chg="mod">
          <ac:chgData name="CHARLTON ELIZABETH" userId="ed2c7363-624f-4001-af6b-6e4fe19ada12" providerId="ADAL" clId="{0BAE6E0B-CC04-449D-BAF9-442C074E3943}" dt="2017-12-06T21:46:35.018" v="3263" actId="20577"/>
          <ac:spMkLst>
            <pc:docMk/>
            <pc:sldMk cId="3139566317" sldId="315"/>
            <ac:spMk id="2" creationId="{DE2ED71F-1C28-43C9-97B8-69AE7B905699}"/>
          </ac:spMkLst>
        </pc:spChg>
        <pc:spChg chg="mod">
          <ac:chgData name="CHARLTON ELIZABETH" userId="ed2c7363-624f-4001-af6b-6e4fe19ada12" providerId="ADAL" clId="{0BAE6E0B-CC04-449D-BAF9-442C074E3943}" dt="2017-12-06T21:46:24.128" v="3249" actId="5793"/>
          <ac:spMkLst>
            <pc:docMk/>
            <pc:sldMk cId="3139566317" sldId="315"/>
            <ac:spMk id="3" creationId="{4427D5EB-6039-40E8-AA77-E8D67418726A}"/>
          </ac:spMkLst>
        </pc:spChg>
      </pc:sldChg>
      <pc:sldChg chg="addSp delSp modSp add">
        <pc:chgData name="CHARLTON ELIZABETH" userId="ed2c7363-624f-4001-af6b-6e4fe19ada12" providerId="ADAL" clId="{0BAE6E0B-CC04-449D-BAF9-442C074E3943}" dt="2017-12-06T21:59:07.672" v="4061" actId="20577"/>
        <pc:sldMkLst>
          <pc:docMk/>
          <pc:sldMk cId="2359640678" sldId="316"/>
        </pc:sldMkLst>
        <pc:spChg chg="mod">
          <ac:chgData name="CHARLTON ELIZABETH" userId="ed2c7363-624f-4001-af6b-6e4fe19ada12" providerId="ADAL" clId="{0BAE6E0B-CC04-449D-BAF9-442C074E3943}" dt="2017-12-06T21:50:08.105" v="3288" actId="20577"/>
          <ac:spMkLst>
            <pc:docMk/>
            <pc:sldMk cId="2359640678" sldId="316"/>
            <ac:spMk id="2" creationId="{112D2877-063B-4A2A-890B-5F1F139D7B2B}"/>
          </ac:spMkLst>
        </pc:spChg>
        <pc:spChg chg="mod">
          <ac:chgData name="CHARLTON ELIZABETH" userId="ed2c7363-624f-4001-af6b-6e4fe19ada12" providerId="ADAL" clId="{0BAE6E0B-CC04-449D-BAF9-442C074E3943}" dt="2017-12-06T21:59:07.672" v="4061" actId="20577"/>
          <ac:spMkLst>
            <pc:docMk/>
            <pc:sldMk cId="2359640678" sldId="316"/>
            <ac:spMk id="3" creationId="{62B42F5F-7D89-4FFB-8603-C20C07E9CD25}"/>
          </ac:spMkLst>
        </pc:spChg>
        <pc:graphicFrameChg chg="add del mod modGraphic">
          <ac:chgData name="CHARLTON ELIZABETH" userId="ed2c7363-624f-4001-af6b-6e4fe19ada12" providerId="ADAL" clId="{0BAE6E0B-CC04-449D-BAF9-442C074E3943}" dt="2017-12-06T21:54:45.790" v="3733" actId="478"/>
          <ac:graphicFrameMkLst>
            <pc:docMk/>
            <pc:sldMk cId="2359640678" sldId="316"/>
            <ac:graphicFrameMk id="4" creationId="{D1B578EA-3AFE-4DF6-A03F-95169BBFD763}"/>
          </ac:graphicFrameMkLst>
        </pc:graphicFrameChg>
      </pc:sldChg>
      <pc:sldChg chg="modSp add">
        <pc:chgData name="CHARLTON ELIZABETH" userId="ed2c7363-624f-4001-af6b-6e4fe19ada12" providerId="ADAL" clId="{0BAE6E0B-CC04-449D-BAF9-442C074E3943}" dt="2017-12-06T22:25:10.515" v="4785" actId="20577"/>
        <pc:sldMkLst>
          <pc:docMk/>
          <pc:sldMk cId="2203893400" sldId="317"/>
        </pc:sldMkLst>
        <pc:spChg chg="mod">
          <ac:chgData name="CHARLTON ELIZABETH" userId="ed2c7363-624f-4001-af6b-6e4fe19ada12" providerId="ADAL" clId="{0BAE6E0B-CC04-449D-BAF9-442C074E3943}" dt="2017-12-06T21:53:51.323" v="3584" actId="20577"/>
          <ac:spMkLst>
            <pc:docMk/>
            <pc:sldMk cId="2203893400" sldId="317"/>
            <ac:spMk id="2" creationId="{96907B79-7187-4384-85C0-6D2B3536B9A9}"/>
          </ac:spMkLst>
        </pc:spChg>
        <pc:spChg chg="mod">
          <ac:chgData name="CHARLTON ELIZABETH" userId="ed2c7363-624f-4001-af6b-6e4fe19ada12" providerId="ADAL" clId="{0BAE6E0B-CC04-449D-BAF9-442C074E3943}" dt="2017-12-06T22:25:10.515" v="4785" actId="20577"/>
          <ac:spMkLst>
            <pc:docMk/>
            <pc:sldMk cId="2203893400" sldId="317"/>
            <ac:spMk id="3" creationId="{90BD2887-7A0E-4338-8FA2-DEDDEF7C15E5}"/>
          </ac:spMkLst>
        </pc:spChg>
      </pc:sldChg>
      <pc:sldChg chg="addSp delSp modSp add">
        <pc:chgData name="CHARLTON ELIZABETH" userId="ed2c7363-624f-4001-af6b-6e4fe19ada12" providerId="ADAL" clId="{0BAE6E0B-CC04-449D-BAF9-442C074E3943}" dt="2017-12-06T22:01:10.481" v="4293" actId="27636"/>
        <pc:sldMkLst>
          <pc:docMk/>
          <pc:sldMk cId="2539466167" sldId="318"/>
        </pc:sldMkLst>
        <pc:spChg chg="del">
          <ac:chgData name="CHARLTON ELIZABETH" userId="ed2c7363-624f-4001-af6b-6e4fe19ada12" providerId="ADAL" clId="{0BAE6E0B-CC04-449D-BAF9-442C074E3943}" dt="2017-12-06T21:59:18.272" v="4063" actId="27636"/>
          <ac:spMkLst>
            <pc:docMk/>
            <pc:sldMk cId="2539466167" sldId="318"/>
            <ac:spMk id="2" creationId="{D74D4BF2-F5CB-47C7-94D3-41D0BEC73956}"/>
          </ac:spMkLst>
        </pc:spChg>
        <pc:spChg chg="del">
          <ac:chgData name="CHARLTON ELIZABETH" userId="ed2c7363-624f-4001-af6b-6e4fe19ada12" providerId="ADAL" clId="{0BAE6E0B-CC04-449D-BAF9-442C074E3943}" dt="2017-12-06T21:59:18.272" v="4063" actId="27636"/>
          <ac:spMkLst>
            <pc:docMk/>
            <pc:sldMk cId="2539466167" sldId="318"/>
            <ac:spMk id="3" creationId="{3F0F0FE8-8372-4806-B0BE-3D1E049E3F36}"/>
          </ac:spMkLst>
        </pc:spChg>
        <pc:spChg chg="add mod">
          <ac:chgData name="CHARLTON ELIZABETH" userId="ed2c7363-624f-4001-af6b-6e4fe19ada12" providerId="ADAL" clId="{0BAE6E0B-CC04-449D-BAF9-442C074E3943}" dt="2017-12-06T21:59:46.836" v="4168" actId="20577"/>
          <ac:spMkLst>
            <pc:docMk/>
            <pc:sldMk cId="2539466167" sldId="318"/>
            <ac:spMk id="4" creationId="{335AC325-B77E-4E06-A2B0-AA5E1520D02E}"/>
          </ac:spMkLst>
        </pc:spChg>
        <pc:spChg chg="add mod">
          <ac:chgData name="CHARLTON ELIZABETH" userId="ed2c7363-624f-4001-af6b-6e4fe19ada12" providerId="ADAL" clId="{0BAE6E0B-CC04-449D-BAF9-442C074E3943}" dt="2017-12-06T22:00:18.679" v="4257" actId="403"/>
          <ac:spMkLst>
            <pc:docMk/>
            <pc:sldMk cId="2539466167" sldId="318"/>
            <ac:spMk id="5" creationId="{4BDC09AF-9AFE-410B-B5ED-FA8480C197FF}"/>
          </ac:spMkLst>
        </pc:spChg>
        <pc:spChg chg="add mod">
          <ac:chgData name="CHARLTON ELIZABETH" userId="ed2c7363-624f-4001-af6b-6e4fe19ada12" providerId="ADAL" clId="{0BAE6E0B-CC04-449D-BAF9-442C074E3943}" dt="2017-12-06T22:01:10.481" v="4292" actId="27636"/>
          <ac:spMkLst>
            <pc:docMk/>
            <pc:sldMk cId="2539466167" sldId="318"/>
            <ac:spMk id="6" creationId="{7C495A7E-EB45-4F34-9F76-587F65E3A069}"/>
          </ac:spMkLst>
        </pc:spChg>
        <pc:spChg chg="add mod">
          <ac:chgData name="CHARLTON ELIZABETH" userId="ed2c7363-624f-4001-af6b-6e4fe19ada12" providerId="ADAL" clId="{0BAE6E0B-CC04-449D-BAF9-442C074E3943}" dt="2017-12-06T22:00:22.025" v="4260" actId="403"/>
          <ac:spMkLst>
            <pc:docMk/>
            <pc:sldMk cId="2539466167" sldId="318"/>
            <ac:spMk id="7" creationId="{02C8C750-4730-42C0-93B3-EB9CC9810CA8}"/>
          </ac:spMkLst>
        </pc:spChg>
        <pc:spChg chg="add mod">
          <ac:chgData name="CHARLTON ELIZABETH" userId="ed2c7363-624f-4001-af6b-6e4fe19ada12" providerId="ADAL" clId="{0BAE6E0B-CC04-449D-BAF9-442C074E3943}" dt="2017-12-06T22:01:10.481" v="4293" actId="27636"/>
          <ac:spMkLst>
            <pc:docMk/>
            <pc:sldMk cId="2539466167" sldId="318"/>
            <ac:spMk id="8" creationId="{91261764-473D-4A6E-AEE3-67689B0FE031}"/>
          </ac:spMkLst>
        </pc:spChg>
      </pc:sldChg>
      <pc:sldChg chg="modSp add">
        <pc:chgData name="CHARLTON ELIZABETH" userId="ed2c7363-624f-4001-af6b-6e4fe19ada12" providerId="ADAL" clId="{0BAE6E0B-CC04-449D-BAF9-442C074E3943}" dt="2017-12-06T22:14:08.263" v="4350" actId="20577"/>
        <pc:sldMkLst>
          <pc:docMk/>
          <pc:sldMk cId="2430365782" sldId="319"/>
        </pc:sldMkLst>
        <pc:spChg chg="mod">
          <ac:chgData name="CHARLTON ELIZABETH" userId="ed2c7363-624f-4001-af6b-6e4fe19ada12" providerId="ADAL" clId="{0BAE6E0B-CC04-449D-BAF9-442C074E3943}" dt="2017-12-06T22:14:08.263" v="4350" actId="20577"/>
          <ac:spMkLst>
            <pc:docMk/>
            <pc:sldMk cId="2430365782" sldId="319"/>
            <ac:spMk id="2" creationId="{662BA918-536B-468A-88F0-1BF2527EE76E}"/>
          </ac:spMkLst>
        </pc:spChg>
      </pc:sldChg>
    </pc:docChg>
  </pc:docChgLst>
  <pc:docChgLst>
    <pc:chgData clId="Web-{DDA87F10-1ED6-4E80-B550-D5948CBA95E9}"/>
    <pc:docChg chg="addSld modSld sldOrd modSection">
      <pc:chgData name="" userId="" providerId="" clId="Web-{DDA87F10-1ED6-4E80-B550-D5948CBA95E9}" dt="2017-12-06T15:22:54.948" v="101"/>
      <pc:docMkLst>
        <pc:docMk/>
      </pc:docMkLst>
      <pc:sldChg chg="modSp">
        <pc:chgData name="" userId="" providerId="" clId="Web-{DDA87F10-1ED6-4E80-B550-D5948CBA95E9}" dt="2017-12-06T15:12:11.484" v="49"/>
        <pc:sldMkLst>
          <pc:docMk/>
          <pc:sldMk cId="1363088911" sldId="268"/>
        </pc:sldMkLst>
        <pc:spChg chg="mod">
          <ac:chgData name="" userId="" providerId="" clId="Web-{DDA87F10-1ED6-4E80-B550-D5948CBA95E9}" dt="2017-12-06T15:12:11.484" v="49"/>
          <ac:spMkLst>
            <pc:docMk/>
            <pc:sldMk cId="1363088911" sldId="268"/>
            <ac:spMk id="3" creationId="{51C9D94E-AE2B-4D7E-9443-0A7C674D642D}"/>
          </ac:spMkLst>
        </pc:spChg>
      </pc:sldChg>
      <pc:sldChg chg="ord">
        <pc:chgData name="" userId="" providerId="" clId="Web-{DDA87F10-1ED6-4E80-B550-D5948CBA95E9}" dt="2017-12-06T15:11:48.234" v="0"/>
        <pc:sldMkLst>
          <pc:docMk/>
          <pc:sldMk cId="2662307693" sldId="280"/>
        </pc:sldMkLst>
      </pc:sldChg>
      <pc:sldChg chg="modSp new">
        <pc:chgData name="" userId="" providerId="" clId="Web-{DDA87F10-1ED6-4E80-B550-D5948CBA95E9}" dt="2017-12-06T15:22:49.932" v="100"/>
        <pc:sldMkLst>
          <pc:docMk/>
          <pc:sldMk cId="1119257975" sldId="304"/>
        </pc:sldMkLst>
        <pc:spChg chg="mod">
          <ac:chgData name="" userId="" providerId="" clId="Web-{DDA87F10-1ED6-4E80-B550-D5948CBA95E9}" dt="2017-12-06T15:22:49.932" v="100"/>
          <ac:spMkLst>
            <pc:docMk/>
            <pc:sldMk cId="1119257975" sldId="304"/>
            <ac:spMk id="2" creationId="{61150433-DFB3-47FC-8759-FE05E048C91F}"/>
          </ac:spMkLst>
        </pc:spChg>
      </pc:sldChg>
      <pc:sldChg chg="modSp new">
        <pc:chgData name="" userId="" providerId="" clId="Web-{DDA87F10-1ED6-4E80-B550-D5948CBA95E9}" dt="2017-12-06T15:22:54.948" v="101"/>
        <pc:sldMkLst>
          <pc:docMk/>
          <pc:sldMk cId="2253099053" sldId="305"/>
        </pc:sldMkLst>
        <pc:spChg chg="mod">
          <ac:chgData name="" userId="" providerId="" clId="Web-{DDA87F10-1ED6-4E80-B550-D5948CBA95E9}" dt="2017-12-06T15:22:54.948" v="101"/>
          <ac:spMkLst>
            <pc:docMk/>
            <pc:sldMk cId="2253099053" sldId="305"/>
            <ac:spMk id="2" creationId="{9DC5327B-E820-42FD-AC37-97171EBCD1EB}"/>
          </ac:spMkLst>
        </pc:spChg>
      </pc:sldChg>
    </pc:docChg>
  </pc:docChgLst>
  <pc:docChgLst>
    <pc:chgData clId="Web-{13B47D53-099F-4B42-8CAD-24D037B44C8A}"/>
    <pc:docChg chg="addSld modSld modSection">
      <pc:chgData name="" userId="" providerId="" clId="Web-{13B47D53-099F-4B42-8CAD-24D037B44C8A}" dt="2017-12-07T20:21:33.097" v="110"/>
      <pc:docMkLst>
        <pc:docMk/>
      </pc:docMkLst>
      <pc:sldChg chg="modSp">
        <pc:chgData name="" userId="" providerId="" clId="Web-{13B47D53-099F-4B42-8CAD-24D037B44C8A}" dt="2017-12-07T20:15:54.194" v="27"/>
        <pc:sldMkLst>
          <pc:docMk/>
          <pc:sldMk cId="2169921367" sldId="271"/>
        </pc:sldMkLst>
        <pc:spChg chg="mod">
          <ac:chgData name="" userId="" providerId="" clId="Web-{13B47D53-099F-4B42-8CAD-24D037B44C8A}" dt="2017-12-07T20:15:54.194" v="27"/>
          <ac:spMkLst>
            <pc:docMk/>
            <pc:sldMk cId="2169921367" sldId="271"/>
            <ac:spMk id="3" creationId="{51C9D94E-AE2B-4D7E-9443-0A7C674D642D}"/>
          </ac:spMkLst>
        </pc:spChg>
      </pc:sldChg>
      <pc:sldChg chg="add replId">
        <pc:chgData name="" userId="" providerId="" clId="Web-{13B47D53-099F-4B42-8CAD-24D037B44C8A}" dt="2017-12-07T20:15:59.695" v="29"/>
        <pc:sldMkLst>
          <pc:docMk/>
          <pc:sldMk cId="225574129" sldId="320"/>
        </pc:sldMkLst>
      </pc:sldChg>
      <pc:sldChg chg="modSp new">
        <pc:chgData name="" userId="" providerId="" clId="Web-{13B47D53-099F-4B42-8CAD-24D037B44C8A}" dt="2017-12-07T20:20:40.703" v="87"/>
        <pc:sldMkLst>
          <pc:docMk/>
          <pc:sldMk cId="2861256992" sldId="321"/>
        </pc:sldMkLst>
        <pc:spChg chg="mod">
          <ac:chgData name="" userId="" providerId="" clId="Web-{13B47D53-099F-4B42-8CAD-24D037B44C8A}" dt="2017-12-07T20:19:47.557" v="39"/>
          <ac:spMkLst>
            <pc:docMk/>
            <pc:sldMk cId="2861256992" sldId="321"/>
            <ac:spMk id="2" creationId="{C0C15DC4-8B89-4FD9-AC8A-66522C95ED40}"/>
          </ac:spMkLst>
        </pc:spChg>
        <pc:spChg chg="mod">
          <ac:chgData name="" userId="" providerId="" clId="Web-{13B47D53-099F-4B42-8CAD-24D037B44C8A}" dt="2017-12-07T20:20:40.703" v="87"/>
          <ac:spMkLst>
            <pc:docMk/>
            <pc:sldMk cId="2861256992" sldId="321"/>
            <ac:spMk id="3" creationId="{C3F94883-9403-4CA9-8C4F-C9FE9952C515}"/>
          </ac:spMkLst>
        </pc:spChg>
      </pc:sldChg>
      <pc:sldChg chg="modSp new">
        <pc:chgData name="" userId="" providerId="" clId="Web-{13B47D53-099F-4B42-8CAD-24D037B44C8A}" dt="2017-12-07T20:21:32.143" v="107"/>
        <pc:sldMkLst>
          <pc:docMk/>
          <pc:sldMk cId="3887093196" sldId="322"/>
        </pc:sldMkLst>
        <pc:spChg chg="mod">
          <ac:chgData name="" userId="" providerId="" clId="Web-{13B47D53-099F-4B42-8CAD-24D037B44C8A}" dt="2017-12-07T20:21:32.143" v="107"/>
          <ac:spMkLst>
            <pc:docMk/>
            <pc:sldMk cId="3887093196" sldId="322"/>
            <ac:spMk id="2" creationId="{1DA7AAA9-0B45-431A-8012-924D940527F5}"/>
          </ac:spMkLst>
        </pc:spChg>
      </pc:sldChg>
    </pc:docChg>
  </pc:docChgLst>
  <pc:docChgLst>
    <pc:chgData clId="Web-{6D3AB2CC-6979-48F8-9E5D-B479FBA2CF6B}"/>
    <pc:docChg chg="modSld">
      <pc:chgData name="" userId="" providerId="" clId="Web-{6D3AB2CC-6979-48F8-9E5D-B479FBA2CF6B}" dt="2017-12-06T19:10:55.755" v="11"/>
      <pc:docMkLst>
        <pc:docMk/>
      </pc:docMkLst>
      <pc:sldChg chg="modSp">
        <pc:chgData name="" userId="" providerId="" clId="Web-{6D3AB2CC-6979-48F8-9E5D-B479FBA2CF6B}" dt="2017-12-06T19:10:55.755" v="10"/>
        <pc:sldMkLst>
          <pc:docMk/>
          <pc:sldMk cId="1363088911" sldId="268"/>
        </pc:sldMkLst>
        <pc:spChg chg="mod">
          <ac:chgData name="" userId="" providerId="" clId="Web-{6D3AB2CC-6979-48F8-9E5D-B479FBA2CF6B}" dt="2017-12-06T19:10:55.755" v="10"/>
          <ac:spMkLst>
            <pc:docMk/>
            <pc:sldMk cId="1363088911" sldId="268"/>
            <ac:spMk id="3" creationId="{51C9D94E-AE2B-4D7E-9443-0A7C674D64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CF2B-B857-4000-8784-980518E20DDE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C30A0-3570-4D94-8CCF-AB8A24CB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2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30A0-3570-4D94-8CCF-AB8A24CB61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3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jt0mQUPKA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u3x5SZrMHo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wJ-ppxCGPk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8125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Unit 2 Days 6-10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9E4-3021-4715-8AD5-47F4CB6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FA-34BE-4C0D-BBB1-FE14CE39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Why do teenagers like </a:t>
            </a:r>
            <a:r>
              <a:rPr lang="en-US" sz="3600" i="1"/>
              <a:t>The Outsiders </a:t>
            </a:r>
            <a:r>
              <a:rPr lang="en-US" sz="3600"/>
              <a:t>so much? How is it different from other books you've read in other English classes?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2B0-BA4B-4F4A-84FB-8911D29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D94E-AE2B-4D7E-9443-0A7C674D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Conflict, Suspense, and Foreshadowing</a:t>
            </a:r>
          </a:p>
          <a:p>
            <a:r>
              <a:rPr lang="en-US" sz="360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127993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D3D1-E030-4A38-9B24-F3477FEE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71A6D-30F3-4CA5-93C8-3860761D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/>
              <a:t>A struggle between two opposing forces</a:t>
            </a:r>
          </a:p>
          <a:p>
            <a:pPr lvl="1"/>
            <a:r>
              <a:rPr lang="en-US" sz="3600"/>
              <a:t>Person vs. Person</a:t>
            </a:r>
          </a:p>
          <a:p>
            <a:pPr lvl="1"/>
            <a:r>
              <a:rPr lang="en-US" sz="3600"/>
              <a:t>Person vs. Self</a:t>
            </a:r>
          </a:p>
          <a:p>
            <a:pPr lvl="1"/>
            <a:r>
              <a:rPr lang="en-US" sz="3600"/>
              <a:t>Person vs. Environment</a:t>
            </a:r>
          </a:p>
          <a:p>
            <a:pPr lvl="1"/>
            <a:r>
              <a:rPr lang="en-US" sz="3600"/>
              <a:t>Person vs. Society</a:t>
            </a:r>
          </a:p>
        </p:txBody>
      </p:sp>
    </p:spTree>
    <p:extLst>
      <p:ext uri="{BB962C8B-B14F-4D97-AF65-F5344CB8AC3E}">
        <p14:creationId xmlns:p14="http://schemas.microsoft.com/office/powerpoint/2010/main" val="81681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04B3-2709-4DAA-9E12-E2CA1747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 and Talk: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BD797-55F8-4606-BE3F-E9E02CBAC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Identify examples of each type of conflict. </a:t>
            </a:r>
          </a:p>
          <a:p>
            <a:pPr marL="0" indent="0">
              <a:buNone/>
            </a:pPr>
            <a:r>
              <a:rPr lang="en-US" sz="3600"/>
              <a:t>You examples can come from...</a:t>
            </a:r>
          </a:p>
          <a:p>
            <a:pPr marL="0" indent="0">
              <a:buNone/>
            </a:pPr>
            <a:r>
              <a:rPr lang="en-US" sz="3600"/>
              <a:t>        1. Your life</a:t>
            </a:r>
          </a:p>
          <a:p>
            <a:pPr marL="0" indent="0">
              <a:buNone/>
            </a:pPr>
            <a:r>
              <a:rPr lang="en-US" sz="3600"/>
              <a:t>        2. Books/stories</a:t>
            </a:r>
          </a:p>
          <a:p>
            <a:pPr marL="0" indent="0">
              <a:buNone/>
            </a:pPr>
            <a:r>
              <a:rPr lang="en-US" sz="3600"/>
              <a:t>        3. TV/movies</a:t>
            </a:r>
          </a:p>
        </p:txBody>
      </p:sp>
    </p:spTree>
    <p:extLst>
      <p:ext uri="{BB962C8B-B14F-4D97-AF65-F5344CB8AC3E}">
        <p14:creationId xmlns:p14="http://schemas.microsoft.com/office/powerpoint/2010/main" val="90298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E737-F5F1-44CB-91B0-D459C6DE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Suspense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52F3E-D09F-47B9-9292-538BD5C94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/>
              <a:t>Suspense:</a:t>
            </a:r>
            <a:r>
              <a:rPr lang="en-US" sz="3600"/>
              <a:t> A feeling that something exciting is going to happen, usually before a big conflict.</a:t>
            </a:r>
          </a:p>
        </p:txBody>
      </p:sp>
    </p:spTree>
    <p:extLst>
      <p:ext uri="{BB962C8B-B14F-4D97-AF65-F5344CB8AC3E}">
        <p14:creationId xmlns:p14="http://schemas.microsoft.com/office/powerpoint/2010/main" val="252565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C1C1-81C7-492B-8065-462EE92E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Foreshadowing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B7B6-7BB3-4C80-9D69-1D6811026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 b="1"/>
              <a:t>Foreshadowing</a:t>
            </a:r>
            <a:r>
              <a:rPr lang="en-US" sz="3600"/>
              <a:t>: A writer gives a hint of what is to come later in the story.</a:t>
            </a:r>
          </a:p>
          <a:p>
            <a:pPr>
              <a:buNone/>
            </a:pPr>
            <a:endParaRPr lang="en-US" sz="3600"/>
          </a:p>
          <a:p>
            <a:pPr>
              <a:buNone/>
            </a:pPr>
            <a:r>
              <a:rPr lang="en-US" sz="3600"/>
              <a:t>Sometimes foreshadowing is obvious, but many times you can only identify it when you re-read a text or look back on what happened.</a:t>
            </a:r>
          </a:p>
        </p:txBody>
      </p:sp>
    </p:spTree>
    <p:extLst>
      <p:ext uri="{BB962C8B-B14F-4D97-AF65-F5344CB8AC3E}">
        <p14:creationId xmlns:p14="http://schemas.microsoft.com/office/powerpoint/2010/main" val="2200584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5D33-94BF-4623-AB17-0ADA26C2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(45-60)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6351-72AF-407E-B962-D8268C900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9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B541-B557-4FBA-9619-6485268A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 Devices and </a:t>
            </a:r>
            <a:r>
              <a:rPr lang="en-US" i="1"/>
              <a:t>The Outsiders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8428B-7D40-4563-A58F-18E4982F7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6" y="1476375"/>
            <a:ext cx="11354214" cy="52268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742950" indent="-742950">
              <a:buAutoNum type="arabicPeriod"/>
            </a:pPr>
            <a:r>
              <a:rPr lang="en-US" sz="3600"/>
              <a:t>How can we figure out that the following events are going to happen before they actually happen?</a:t>
            </a:r>
          </a:p>
          <a:p>
            <a:pPr lvl="2"/>
            <a:r>
              <a:rPr lang="en-US" sz="3600"/>
              <a:t>Darry hits Ponyboy</a:t>
            </a:r>
          </a:p>
          <a:p>
            <a:pPr lvl="2"/>
            <a:r>
              <a:rPr lang="en-US" sz="3600"/>
              <a:t>The </a:t>
            </a:r>
            <a:r>
              <a:rPr lang="en-US" sz="3600" err="1"/>
              <a:t>Socs</a:t>
            </a:r>
            <a:r>
              <a:rPr lang="en-US" sz="3600"/>
              <a:t> return in the blue Mustang</a:t>
            </a:r>
          </a:p>
          <a:p>
            <a:pPr lvl="2"/>
            <a:r>
              <a:rPr lang="en-US" sz="3600"/>
              <a:t>Ponyboy is going to run away</a:t>
            </a:r>
          </a:p>
          <a:p>
            <a:pPr marL="742950" indent="-742950">
              <a:buAutoNum type="arabicPeriod"/>
            </a:pPr>
            <a:r>
              <a:rPr lang="en-US" sz="3600"/>
              <a:t>What part of the plot diagram do you think we are on? Why?</a:t>
            </a:r>
          </a:p>
          <a:p>
            <a:pPr marL="742950" indent="-742950">
              <a:buAutoNum type="arabicPeriod"/>
            </a:pPr>
            <a:r>
              <a:rPr lang="en-US" sz="3600"/>
              <a:t>Why did Cherry say she wasn't going to say "hi" to Ponyboy in school?</a:t>
            </a:r>
          </a:p>
          <a:p>
            <a:pPr marL="742950" indent="-742950">
              <a:buAutoNum type="arabicPeriod"/>
            </a:pPr>
            <a:r>
              <a:rPr lang="en-US" sz="3600"/>
              <a:t>What did Ponyboy dream about? Why did he dream about that? Do you think anything in his dream is realistic?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24869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EE2-C255-4AB5-A966-DD1CDA58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Time...use it wisely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0B74-1446-4AAC-9697-FEAC389E0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1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23B-D6A6-4319-9303-9956C1E6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013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Day 8</a:t>
            </a:r>
          </a:p>
        </p:txBody>
      </p:sp>
    </p:spTree>
    <p:extLst>
      <p:ext uri="{BB962C8B-B14F-4D97-AF65-F5344CB8AC3E}">
        <p14:creationId xmlns:p14="http://schemas.microsoft.com/office/powerpoint/2010/main" val="359191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23B-D6A6-4319-9303-9956C1E6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9601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13102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9E4-3021-4715-8AD5-47F4CB6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FA-34BE-4C0D-BBB1-FE14CE39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600"/>
              <a:t>The following quote appears in the book. What do you think it means?</a:t>
            </a:r>
          </a:p>
          <a:p>
            <a:pPr marL="0" indent="0">
              <a:buNone/>
            </a:pPr>
            <a:r>
              <a:rPr lang="en-US" sz="3600">
                <a:solidFill>
                  <a:srgbClr val="000000"/>
                </a:solidFill>
              </a:rPr>
              <a:t>"It's like being in a Halloween costume we can't get out of."</a:t>
            </a:r>
          </a:p>
          <a:p>
            <a:pPr marL="0" indent="0">
              <a:buNone/>
            </a:pPr>
            <a:endParaRPr lang="en-US" sz="48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b="1">
                <a:solidFill>
                  <a:srgbClr val="FF0000"/>
                </a:solidFill>
              </a:rPr>
              <a:t>Have your pink article out on your desk. DO NOT turn it in...yet.</a:t>
            </a:r>
          </a:p>
        </p:txBody>
      </p:sp>
    </p:spTree>
    <p:extLst>
      <p:ext uri="{BB962C8B-B14F-4D97-AF65-F5344CB8AC3E}">
        <p14:creationId xmlns:p14="http://schemas.microsoft.com/office/powerpoint/2010/main" val="216948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2B0-BA4B-4F4A-84FB-8911D29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D94E-AE2B-4D7E-9443-0A7C674D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AOW Discussion</a:t>
            </a:r>
          </a:p>
          <a:p>
            <a:r>
              <a:rPr lang="en-US" sz="3600"/>
              <a:t>Symbolism</a:t>
            </a:r>
            <a:endParaRPr lang="en-US"/>
          </a:p>
          <a:p>
            <a:r>
              <a:rPr lang="en-US" sz="3600"/>
              <a:t>Chapter 4</a:t>
            </a:r>
          </a:p>
          <a:p>
            <a:endParaRPr lang="en-US" sz="3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39E8E9-B8C1-44B7-BA31-9E944F3E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084" y="447675"/>
            <a:ext cx="5985841" cy="59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45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C1BD-A686-4243-B05D-E9A510C6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AOW Discussion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164D-3495-4B8F-ABBA-2D532070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3600"/>
              <a:t>Everyone MUST participate, even if you did not read the article.</a:t>
            </a:r>
          </a:p>
          <a:p>
            <a:pPr marL="514350" indent="-514350">
              <a:buAutoNum type="arabicPeriod"/>
            </a:pPr>
            <a:r>
              <a:rPr lang="en-US" sz="3600"/>
              <a:t>Everyone writes down the answers on a separate sheet of paper.</a:t>
            </a:r>
          </a:p>
          <a:p>
            <a:pPr marL="514350" indent="-514350">
              <a:buAutoNum type="arabicPeriod"/>
            </a:pPr>
            <a:r>
              <a:rPr lang="en-US" sz="3600"/>
              <a:t>When you are done, staple it to the back of your pink packet. Then read your IR book.</a:t>
            </a:r>
          </a:p>
        </p:txBody>
      </p:sp>
    </p:spTree>
    <p:extLst>
      <p:ext uri="{BB962C8B-B14F-4D97-AF65-F5344CB8AC3E}">
        <p14:creationId xmlns:p14="http://schemas.microsoft.com/office/powerpoint/2010/main" val="2276091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AE9-7868-4D06-A95A-0CFAAD7C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76200"/>
            <a:ext cx="10515600" cy="1325563"/>
          </a:xfrm>
          <a:noFill/>
        </p:spPr>
        <p:txBody>
          <a:bodyPr/>
          <a:lstStyle/>
          <a:p>
            <a:r>
              <a:rPr lang="en-US"/>
              <a:t>AOW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64C60-1CAA-4FBA-9D2D-B882C25E6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9" y="857250"/>
            <a:ext cx="12137748" cy="57308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3200"/>
              <a:t>Explain the following information from the survey: "Question Of Age The study, released last month, asked more than 1,300 serious juvenile offenders in Arizona and Pennsylvania one question: How long do you think you’ll live? Their answers ranged from 16 to 200 years old."</a:t>
            </a:r>
          </a:p>
          <a:p>
            <a:pPr marL="514350" indent="-514350">
              <a:buAutoNum type="arabicPeriod"/>
            </a:pPr>
            <a:r>
              <a:rPr lang="en-US" sz="3200"/>
              <a:t>Which of the greasers do you think expect to die young? How do you know?</a:t>
            </a:r>
          </a:p>
          <a:p>
            <a:pPr marL="514350" indent="-514350">
              <a:buAutoNum type="arabicPeriod"/>
            </a:pPr>
            <a:r>
              <a:rPr lang="en-US" sz="3200"/>
              <a:t>What does the term "short-term mentality" mean?</a:t>
            </a:r>
          </a:p>
          <a:p>
            <a:pPr marL="514350" indent="-514350">
              <a:buAutoNum type="arabicPeriod"/>
            </a:pPr>
            <a:r>
              <a:rPr lang="en-US" sz="3200"/>
              <a:t>Explain the following quote: "Piquero, who led the study, said letting kids know 'that your life now is not destiny' can make a difference."</a:t>
            </a:r>
          </a:p>
          <a:p>
            <a:pPr marL="514350" indent="-514350">
              <a:buAutoNum type="arabicPeriod"/>
            </a:pPr>
            <a:r>
              <a:rPr lang="en-US" sz="3200"/>
              <a:t>According to the article, what are some ways to help teens who expect to die young?</a:t>
            </a:r>
          </a:p>
        </p:txBody>
      </p:sp>
    </p:spTree>
    <p:extLst>
      <p:ext uri="{BB962C8B-B14F-4D97-AF65-F5344CB8AC3E}">
        <p14:creationId xmlns:p14="http://schemas.microsoft.com/office/powerpoint/2010/main" val="358064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A3A1-F8BD-4C7C-B93C-2AF2AE712C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Symbolism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694A-620F-4A17-AE80-68B26CCD2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Symbol: a concrete object that represents an abstract idea.</a:t>
            </a:r>
          </a:p>
          <a:p>
            <a:endParaRPr lang="en-US" sz="3600"/>
          </a:p>
          <a:p>
            <a:pPr marL="0" indent="0">
              <a:buNone/>
            </a:pPr>
            <a:r>
              <a:rPr lang="en-US" sz="3600"/>
              <a:t>Authors purposefully put symbols in their books, but most of the time the reader doesn't know for sure what they are and what they represent.</a:t>
            </a:r>
          </a:p>
        </p:txBody>
      </p:sp>
    </p:spTree>
    <p:extLst>
      <p:ext uri="{BB962C8B-B14F-4D97-AF65-F5344CB8AC3E}">
        <p14:creationId xmlns:p14="http://schemas.microsoft.com/office/powerpoint/2010/main" val="137661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45A3-4AE2-4821-A1EB-2773484F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Our Lives</a:t>
            </a:r>
          </a:p>
        </p:txBody>
      </p:sp>
      <p:pic>
        <p:nvPicPr>
          <p:cNvPr id="4" name="Picture 4" descr="Image result for mcdo">
            <a:extLst>
              <a:ext uri="{FF2B5EF4-FFF2-40B4-BE49-F238E27FC236}">
                <a16:creationId xmlns:a16="http://schemas.microsoft.com/office/drawing/2014/main" id="{42D13AF2-CE3B-4A0C-89C4-E2A33D535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675" y="2971800"/>
            <a:ext cx="2590385" cy="2590385"/>
          </a:xfrm>
          <a:prstGeom prst="rect">
            <a:avLst/>
          </a:prstGeom>
        </p:spPr>
      </p:pic>
      <p:pic>
        <p:nvPicPr>
          <p:cNvPr id="6" name="Picture 6" descr="Image result for nike swoosh">
            <a:extLst>
              <a:ext uri="{FF2B5EF4-FFF2-40B4-BE49-F238E27FC236}">
                <a16:creationId xmlns:a16="http://schemas.microsoft.com/office/drawing/2014/main" id="{38F849BE-EB1F-4BAF-8356-13005C8AB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1687842"/>
            <a:ext cx="2743200" cy="987552"/>
          </a:xfrm>
          <a:prstGeom prst="rect">
            <a:avLst/>
          </a:prstGeom>
        </p:spPr>
      </p:pic>
      <p:pic>
        <p:nvPicPr>
          <p:cNvPr id="8" name="Picture 8" descr="Image result for mn vikings logo">
            <a:extLst>
              <a:ext uri="{FF2B5EF4-FFF2-40B4-BE49-F238E27FC236}">
                <a16:creationId xmlns:a16="http://schemas.microsoft.com/office/drawing/2014/main" id="{F5B9EBE6-8584-4D84-9192-DC1BC8C5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27" y="4205885"/>
            <a:ext cx="3041373" cy="2280640"/>
          </a:xfrm>
          <a:prstGeom prst="rect">
            <a:avLst/>
          </a:prstGeom>
        </p:spPr>
      </p:pic>
      <p:pic>
        <p:nvPicPr>
          <p:cNvPr id="10" name="Picture 10" descr="Image result for heart">
            <a:extLst>
              <a:ext uri="{FF2B5EF4-FFF2-40B4-BE49-F238E27FC236}">
                <a16:creationId xmlns:a16="http://schemas.microsoft.com/office/drawing/2014/main" id="{864CACD8-2E75-4161-93F7-0DD1C34A3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1390650"/>
            <a:ext cx="2743200" cy="2743200"/>
          </a:xfrm>
          <a:prstGeom prst="rect">
            <a:avLst/>
          </a:prstGeom>
        </p:spPr>
      </p:pic>
      <p:pic>
        <p:nvPicPr>
          <p:cNvPr id="12" name="Picture 12" descr="Image result for religious symbols">
            <a:extLst>
              <a:ext uri="{FF2B5EF4-FFF2-40B4-BE49-F238E27FC236}">
                <a16:creationId xmlns:a16="http://schemas.microsoft.com/office/drawing/2014/main" id="{EEB556E4-9037-4834-BCA5-C902561E9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924" y="3676650"/>
            <a:ext cx="4257510" cy="3542127"/>
          </a:xfrm>
          <a:prstGeom prst="rect">
            <a:avLst/>
          </a:prstGeom>
        </p:spPr>
      </p:pic>
      <p:pic>
        <p:nvPicPr>
          <p:cNvPr id="14" name="Picture 14" descr="Image result for tree of life">
            <a:extLst>
              <a:ext uri="{FF2B5EF4-FFF2-40B4-BE49-F238E27FC236}">
                <a16:creationId xmlns:a16="http://schemas.microsoft.com/office/drawing/2014/main" id="{1737C7A8-6098-4632-8286-EF4358F00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25" y="171450"/>
            <a:ext cx="2743200" cy="27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3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EC2B-A0F8-440C-B98F-8E4CD68A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4 (61-75)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3AE652DC-81D2-4AA6-BC0C-A9F865C40B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3973" y="1466850"/>
            <a:ext cx="8690665" cy="51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0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5DE6C77-79ED-4805-BF87-25260427F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0" y="209550"/>
            <a:ext cx="7824994" cy="65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5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23B-D6A6-4319-9303-9956C1E6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9588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Day 9</a:t>
            </a:r>
          </a:p>
        </p:txBody>
      </p:sp>
    </p:spTree>
    <p:extLst>
      <p:ext uri="{BB962C8B-B14F-4D97-AF65-F5344CB8AC3E}">
        <p14:creationId xmlns:p14="http://schemas.microsoft.com/office/powerpoint/2010/main" val="2198679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9E4-3021-4715-8AD5-47F4CB6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FA-34BE-4C0D-BBB1-FE14CE39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How would </a:t>
            </a:r>
            <a:r>
              <a:rPr lang="en-US" sz="3600" i="1" dirty="0"/>
              <a:t>The Outsiders </a:t>
            </a:r>
            <a:r>
              <a:rPr lang="en-US" sz="3600" dirty="0"/>
              <a:t>be different if it were set in 2017? Who are modern "greasers" and "</a:t>
            </a:r>
            <a:r>
              <a:rPr lang="en-US" sz="3600" dirty="0" err="1"/>
              <a:t>socs</a:t>
            </a:r>
            <a:r>
              <a:rPr lang="en-US" sz="3600" dirty="0"/>
              <a:t>"?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600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9E4-3021-4715-8AD5-47F4CB6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FA-34BE-4C0D-BBB1-FE14CE39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What did you think about the first chapter of </a:t>
            </a:r>
            <a:r>
              <a:rPr lang="en-US" sz="3600" i="1"/>
              <a:t>The Outsiders</a:t>
            </a:r>
            <a:r>
              <a:rPr lang="en-US" sz="3600"/>
              <a:t>? Is the book how you expected it to be?</a:t>
            </a:r>
          </a:p>
        </p:txBody>
      </p:sp>
    </p:spTree>
    <p:extLst>
      <p:ext uri="{BB962C8B-B14F-4D97-AF65-F5344CB8AC3E}">
        <p14:creationId xmlns:p14="http://schemas.microsoft.com/office/powerpoint/2010/main" val="1689468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2B0-BA4B-4F4A-84FB-8911D29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D94E-AE2B-4D7E-9443-0A7C674D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Symbolism in </a:t>
            </a:r>
            <a:r>
              <a:rPr lang="en-US" sz="3600" i="1" dirty="0"/>
              <a:t>The Outsiders</a:t>
            </a:r>
          </a:p>
          <a:p>
            <a:r>
              <a:rPr lang="en-US" sz="3600" dirty="0"/>
              <a:t>Identity vs. Personality</a:t>
            </a:r>
          </a:p>
          <a:p>
            <a:r>
              <a:rPr lang="en-US" sz="3600" dirty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88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716F-BE5B-41BB-ADC5-672C1D6636E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Symbolism in </a:t>
            </a:r>
            <a:r>
              <a:rPr lang="en-US" i="1"/>
              <a:t>The Outsiders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02485-8424-4388-9582-ED2898C0B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Brainstorm with your group:</a:t>
            </a:r>
          </a:p>
          <a:p>
            <a:pPr marL="971550" lvl="1" indent="-514350">
              <a:buAutoNum type="arabicPeriod"/>
            </a:pPr>
            <a:r>
              <a:rPr lang="en-US" sz="3600" dirty="0"/>
              <a:t>Identify all the important objects in the book.</a:t>
            </a:r>
          </a:p>
          <a:p>
            <a:pPr marL="971550" lvl="1" indent="-514350">
              <a:buAutoNum type="arabicPeriod"/>
            </a:pPr>
            <a:r>
              <a:rPr lang="en-US" sz="3600" dirty="0"/>
              <a:t>Decide what big ideas connect to the object.</a:t>
            </a:r>
          </a:p>
          <a:p>
            <a:pPr marL="457200" lvl="1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Be prepared for me to call on random people.</a:t>
            </a:r>
          </a:p>
        </p:txBody>
      </p:sp>
    </p:spTree>
    <p:extLst>
      <p:ext uri="{BB962C8B-B14F-4D97-AF65-F5344CB8AC3E}">
        <p14:creationId xmlns:p14="http://schemas.microsoft.com/office/powerpoint/2010/main" val="2662307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0433-DFB3-47FC-8759-FE05E048C91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8135-EB23-4BF3-A30A-817FE2EA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600" dirty="0"/>
              <a:t>Answers the question “Who are you?”​</a:t>
            </a:r>
          </a:p>
          <a:p>
            <a:pPr fontAlgn="base"/>
            <a:r>
              <a:rPr lang="en-US" sz="3600" dirty="0"/>
              <a:t>Characteristics of a person that usually don’t change​</a:t>
            </a:r>
          </a:p>
          <a:p>
            <a:pPr fontAlgn="base"/>
            <a:r>
              <a:rPr lang="en-US" sz="3600" dirty="0"/>
              <a:t>NOT the same as personality</a:t>
            </a:r>
          </a:p>
        </p:txBody>
      </p:sp>
    </p:spTree>
    <p:extLst>
      <p:ext uri="{BB962C8B-B14F-4D97-AF65-F5344CB8AC3E}">
        <p14:creationId xmlns:p14="http://schemas.microsoft.com/office/powerpoint/2010/main" val="1119257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5AC325-B77E-4E06-A2B0-AA5E1520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Identity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C09AF-9AFE-410B-B5ED-FA8480C19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Individual Identity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95A7E-EB45-4F34-9F76-587F65E3A0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Who are you?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C8C750-4730-42C0-93B3-EB9CC9810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Group Identity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261764-473D-4A6E-AEE3-67689B0FE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43135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are you? What makes me part of the group?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Example: I am a teacher. What makes me a teacher? </a:t>
            </a:r>
          </a:p>
        </p:txBody>
      </p:sp>
    </p:spTree>
    <p:extLst>
      <p:ext uri="{BB962C8B-B14F-4D97-AF65-F5344CB8AC3E}">
        <p14:creationId xmlns:p14="http://schemas.microsoft.com/office/powerpoint/2010/main" val="2539466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A918-536B-468A-88F0-1BF2527E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Brainstorm: Greaser and </a:t>
            </a:r>
            <a:r>
              <a:rPr lang="en-US" dirty="0" err="1"/>
              <a:t>Soc</a:t>
            </a:r>
            <a:r>
              <a:rPr lang="en-US" dirty="0"/>
              <a:t> Group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35EE-BCBA-4523-A3BB-6DEE6B06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5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327B-E820-42FD-AC37-97171EBCD1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Your View vs. Outside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EF34-1710-4C31-8679-86DAB7A3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People are judgmental. Because of this, people have…</a:t>
            </a:r>
          </a:p>
          <a:p>
            <a:pPr marL="971550" lvl="1" indent="-514350">
              <a:buAutoNum type="arabicPeriod"/>
            </a:pPr>
            <a:r>
              <a:rPr lang="en-US" sz="3600" dirty="0"/>
              <a:t>An internal identity: How do YOU define yourself?</a:t>
            </a:r>
          </a:p>
          <a:p>
            <a:pPr marL="971550" lvl="1" indent="-514350">
              <a:buAutoNum type="arabicPeriod"/>
            </a:pPr>
            <a:r>
              <a:rPr lang="en-US" sz="3600" dirty="0"/>
              <a:t>An external identity: How do OTHERS define you?</a:t>
            </a:r>
          </a:p>
        </p:txBody>
      </p:sp>
    </p:spTree>
    <p:extLst>
      <p:ext uri="{BB962C8B-B14F-4D97-AF65-F5344CB8AC3E}">
        <p14:creationId xmlns:p14="http://schemas.microsoft.com/office/powerpoint/2010/main" val="2253099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D71F-1C28-43C9-97B8-69AE7B90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Pretty Woman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D5EB-6039-40E8-AA77-E8D674187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https://www.youtube.com/watch?v=Nu3x5SZrMHo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566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2877-063B-4A2A-890B-5F1F139D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your group…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2F5F-7D89-4FFB-8603-C20C07E9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Describe each of the following parts of Pony’s identity: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Internal identity: How does he define himself?</a:t>
            </a:r>
          </a:p>
          <a:p>
            <a:pPr marL="742950" indent="-742950">
              <a:buAutoNum type="arabicPeriod"/>
            </a:pPr>
            <a:r>
              <a:rPr lang="en-US" sz="3600" dirty="0"/>
              <a:t>External Identity: How do others see him?</a:t>
            </a:r>
          </a:p>
        </p:txBody>
      </p:sp>
    </p:spTree>
    <p:extLst>
      <p:ext uri="{BB962C8B-B14F-4D97-AF65-F5344CB8AC3E}">
        <p14:creationId xmlns:p14="http://schemas.microsoft.com/office/powerpoint/2010/main" val="2359640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6169-0BB1-43E9-BD6E-96209276B83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Symbolism and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47E6-62B6-4A80-845C-640F4FC7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concrete objects represent Ponyboy’s identity?</a:t>
            </a:r>
          </a:p>
        </p:txBody>
      </p:sp>
    </p:spTree>
    <p:extLst>
      <p:ext uri="{BB962C8B-B14F-4D97-AF65-F5344CB8AC3E}">
        <p14:creationId xmlns:p14="http://schemas.microsoft.com/office/powerpoint/2010/main" val="15110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D6DA-F316-46E1-AFF2-0FA77C30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5 (76-92)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E74C7-99ED-4E06-9D97-5270B5888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You may read this chapter…</a:t>
            </a:r>
          </a:p>
          <a:p>
            <a:pPr lvl="1"/>
            <a:r>
              <a:rPr lang="en-US" sz="3600" dirty="0"/>
              <a:t>On your own</a:t>
            </a:r>
          </a:p>
          <a:p>
            <a:pPr lvl="1"/>
            <a:r>
              <a:rPr lang="en-US" sz="3600" dirty="0"/>
              <a:t>With a partner</a:t>
            </a:r>
          </a:p>
          <a:p>
            <a:pPr lvl="1"/>
            <a:r>
              <a:rPr lang="en-US" sz="3600" dirty="0"/>
              <a:t>In a small group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When you are done reading, please answer the discussion questions IN YOUR NOTEBOOK. We will go over the answers at the end of class.</a:t>
            </a:r>
          </a:p>
        </p:txBody>
      </p:sp>
    </p:spTree>
    <p:extLst>
      <p:ext uri="{BB962C8B-B14F-4D97-AF65-F5344CB8AC3E}">
        <p14:creationId xmlns:p14="http://schemas.microsoft.com/office/powerpoint/2010/main" val="411902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2B0-BA4B-4F4A-84FB-8911D29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D94E-AE2B-4D7E-9443-0A7C674D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Chapter 2</a:t>
            </a:r>
          </a:p>
          <a:p>
            <a:r>
              <a:rPr lang="en-US" sz="3600"/>
              <a:t>Greasers and </a:t>
            </a:r>
            <a:r>
              <a:rPr lang="en-US" sz="3600" err="1"/>
              <a:t>Socs</a:t>
            </a:r>
          </a:p>
          <a:p>
            <a:r>
              <a:rPr lang="en-US" sz="3600"/>
              <a:t>Work Time</a:t>
            </a:r>
          </a:p>
        </p:txBody>
      </p:sp>
    </p:spTree>
    <p:extLst>
      <p:ext uri="{BB962C8B-B14F-4D97-AF65-F5344CB8AC3E}">
        <p14:creationId xmlns:p14="http://schemas.microsoft.com/office/powerpoint/2010/main" val="2033955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B79-7187-4384-85C0-6D2B3536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D2887-7A0E-4338-8FA2-DEDDEF7C1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67"/>
            <a:ext cx="10781714" cy="5377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Answer the following questions in full sentences. Then work on your rainbow sheets for </a:t>
            </a:r>
            <a:r>
              <a:rPr lang="en-US" sz="3600" i="1" dirty="0"/>
              <a:t>The Outsiders</a:t>
            </a:r>
            <a:r>
              <a:rPr lang="en-US" sz="3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do Pony and Johnny change the outside perception of their identities?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does your answer from number 1 also change their group identity?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Now that you read the chapter, re-explain the following quote from an old bell ringer:</a:t>
            </a:r>
          </a:p>
          <a:p>
            <a:pPr marL="914400" lvl="2" indent="0">
              <a:buNone/>
            </a:pPr>
            <a:r>
              <a:rPr lang="en-US" sz="3500" dirty="0"/>
              <a:t>“It’s like being in a Halloween costume we can’t get out of” (81)</a:t>
            </a:r>
          </a:p>
        </p:txBody>
      </p:sp>
    </p:spTree>
    <p:extLst>
      <p:ext uri="{BB962C8B-B14F-4D97-AF65-F5344CB8AC3E}">
        <p14:creationId xmlns:p14="http://schemas.microsoft.com/office/powerpoint/2010/main" val="2203893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23B-D6A6-4319-9303-9956C1E6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6725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Day 10</a:t>
            </a:r>
          </a:p>
        </p:txBody>
      </p:sp>
    </p:spTree>
    <p:extLst>
      <p:ext uri="{BB962C8B-B14F-4D97-AF65-F5344CB8AC3E}">
        <p14:creationId xmlns:p14="http://schemas.microsoft.com/office/powerpoint/2010/main" val="1255416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9E4-3021-4715-8AD5-47F4CB63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FA-34BE-4C0D-BBB1-FE14CE39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 dirty="0"/>
              <a:t>What is your experience with poetry? Do you like poetry? Why or why not?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When you are done, please turn in your bell ringers.</a:t>
            </a:r>
          </a:p>
        </p:txBody>
      </p:sp>
    </p:spTree>
    <p:extLst>
      <p:ext uri="{BB962C8B-B14F-4D97-AF65-F5344CB8AC3E}">
        <p14:creationId xmlns:p14="http://schemas.microsoft.com/office/powerpoint/2010/main" val="3360859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92B0-BA4B-4F4A-84FB-8911D297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D94E-AE2B-4D7E-9443-0A7C674D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Chapter 5 discussion</a:t>
            </a:r>
          </a:p>
          <a:p>
            <a:r>
              <a:rPr lang="en-US" sz="3600" dirty="0"/>
              <a:t>"Nothing Gold Can Stay"</a:t>
            </a:r>
          </a:p>
        </p:txBody>
      </p:sp>
    </p:spTree>
    <p:extLst>
      <p:ext uri="{BB962C8B-B14F-4D97-AF65-F5344CB8AC3E}">
        <p14:creationId xmlns:p14="http://schemas.microsoft.com/office/powerpoint/2010/main" val="2169921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B79-7187-4384-85C0-6D2B3536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D2887-7A0E-4338-8FA2-DEDDEF7C1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67"/>
            <a:ext cx="10781714" cy="5377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Answer the following questions in full sentences. Then work on your rainbow sheets for </a:t>
            </a:r>
            <a:r>
              <a:rPr lang="en-US" sz="3600" i="1" dirty="0"/>
              <a:t>The Outsiders</a:t>
            </a:r>
            <a:r>
              <a:rPr lang="en-US" sz="3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do Pony and Johnny change the outside perception of their identities?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does your answer from number 1 also change their group identity?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Now that you read the chapter, re-explain the following quote from an old bell ringer:</a:t>
            </a:r>
          </a:p>
          <a:p>
            <a:pPr marL="914400" lvl="2" indent="0">
              <a:buNone/>
            </a:pPr>
            <a:r>
              <a:rPr lang="en-US" sz="3500" dirty="0"/>
              <a:t>“It’s like being in a Halloween costume we can’t get out of” (81)</a:t>
            </a:r>
          </a:p>
        </p:txBody>
      </p:sp>
    </p:spTree>
    <p:extLst>
      <p:ext uri="{BB962C8B-B14F-4D97-AF65-F5344CB8AC3E}">
        <p14:creationId xmlns:p14="http://schemas.microsoft.com/office/powerpoint/2010/main" val="225574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546B-0EB6-405F-A7D1-7B39CD10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“Nothing Gold Can Stay”</a:t>
            </a:r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0280BD0F-7B96-4F6C-B7CA-448F6EE0581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03534" y="1404176"/>
            <a:ext cx="6784932" cy="50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0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22C8-567D-437A-BCBF-DF9D4DC4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82245"/>
            <a:ext cx="10515600" cy="1325563"/>
          </a:xfrm>
        </p:spPr>
        <p:txBody>
          <a:bodyPr/>
          <a:lstStyle/>
          <a:p>
            <a:r>
              <a:rPr lang="en-US"/>
              <a:t>“Nothing Gold Can Stay” by Robert Frost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5C83-912B-437C-B8A1-7D688E56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003"/>
            <a:ext cx="10515600" cy="551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/>
              <a:t>Nature’s first green is gold,</a:t>
            </a:r>
          </a:p>
          <a:p>
            <a:pPr marL="0" indent="0" algn="ctr">
              <a:buNone/>
            </a:pPr>
            <a:r>
              <a:rPr lang="en-US" sz="4000"/>
              <a:t>Her hardest hue to hold.</a:t>
            </a:r>
          </a:p>
          <a:p>
            <a:pPr marL="0" indent="0" algn="ctr">
              <a:buNone/>
            </a:pPr>
            <a:r>
              <a:rPr lang="en-US" sz="4000"/>
              <a:t>Her early leaf’s a flower;</a:t>
            </a:r>
          </a:p>
          <a:p>
            <a:pPr marL="0" indent="0" algn="ctr">
              <a:buNone/>
            </a:pPr>
            <a:r>
              <a:rPr lang="en-US" sz="4000"/>
              <a:t>But only so an hour.</a:t>
            </a:r>
          </a:p>
          <a:p>
            <a:pPr marL="0" indent="0" algn="ctr">
              <a:buNone/>
            </a:pPr>
            <a:r>
              <a:rPr lang="en-US" sz="4000"/>
              <a:t>Then leaf subsides to leaf.</a:t>
            </a:r>
          </a:p>
          <a:p>
            <a:pPr marL="0" indent="0" algn="ctr">
              <a:buNone/>
            </a:pPr>
            <a:r>
              <a:rPr lang="en-US" sz="4000"/>
              <a:t>So Eden sank to grief,</a:t>
            </a:r>
          </a:p>
          <a:p>
            <a:pPr marL="0" indent="0" algn="ctr">
              <a:buNone/>
            </a:pPr>
            <a:r>
              <a:rPr lang="en-US" sz="4000"/>
              <a:t>So dawn goes down to day.</a:t>
            </a:r>
          </a:p>
          <a:p>
            <a:pPr marL="0" indent="0" algn="ctr">
              <a:buNone/>
            </a:pPr>
            <a:r>
              <a:rPr lang="en-US" sz="4000"/>
              <a:t>Nothing gold can stay.</a:t>
            </a:r>
          </a:p>
        </p:txBody>
      </p:sp>
    </p:spTree>
    <p:extLst>
      <p:ext uri="{BB962C8B-B14F-4D97-AF65-F5344CB8AC3E}">
        <p14:creationId xmlns:p14="http://schemas.microsoft.com/office/powerpoint/2010/main" val="3170324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7C37-CC66-458B-8530-1A30269C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General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4BD98-CA2A-4AF6-906C-16CF75ED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What do you think the poem is about?</a:t>
            </a:r>
          </a:p>
          <a:p>
            <a:pPr marL="0" indent="0">
              <a:buNone/>
            </a:pPr>
            <a:r>
              <a:rPr lang="en-US" sz="3600"/>
              <a:t>Why does Ponyboy recite the poem?</a:t>
            </a:r>
          </a:p>
          <a:p>
            <a:pPr marL="0" indent="0">
              <a:buNone/>
            </a:pPr>
            <a:r>
              <a:rPr lang="en-US" sz="3600"/>
              <a:t>What are Pony and Johnny talking about before and after he recites the poem?</a:t>
            </a:r>
          </a:p>
        </p:txBody>
      </p:sp>
    </p:spTree>
    <p:extLst>
      <p:ext uri="{BB962C8B-B14F-4D97-AF65-F5344CB8AC3E}">
        <p14:creationId xmlns:p14="http://schemas.microsoft.com/office/powerpoint/2010/main" val="2442634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5DC4-8B89-4FD9-AC8A-66522C95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Break It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94883-9403-4CA9-8C4F-C9FE995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With your table clump you are going to summarize a set of lines. You ONLY have to focus on the lines I give you.</a:t>
            </a:r>
          </a:p>
        </p:txBody>
      </p:sp>
    </p:spTree>
    <p:extLst>
      <p:ext uri="{BB962C8B-B14F-4D97-AF65-F5344CB8AC3E}">
        <p14:creationId xmlns:p14="http://schemas.microsoft.com/office/powerpoint/2010/main" val="2861256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024B-E576-4283-9269-F245F7DC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2: 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9C03-664C-4FEF-9F29-90CD6917F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List all the nouns in the poem.</a:t>
            </a:r>
          </a:p>
          <a:p>
            <a:pPr marL="457200" lvl="1" indent="0">
              <a:buNone/>
            </a:pPr>
            <a:r>
              <a:rPr lang="en-US" sz="3600"/>
              <a:t>Reminder: a noun is a person, place, thing, or idea. You should focus on “things.”</a:t>
            </a:r>
          </a:p>
          <a:p>
            <a:pPr marL="0" indent="0">
              <a:buNone/>
            </a:pPr>
            <a:r>
              <a:rPr lang="en-US" sz="3600"/>
              <a:t>What do the things in your list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426301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38ED-CA49-4274-A7EB-AC7B1056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(Due next class)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E27D3-BFC2-42EA-A804-369E513C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>
              <a:buNone/>
            </a:pPr>
            <a:r>
              <a:rPr lang="en-US" sz="3600"/>
              <a:t>“Teens Who Believe They'll Die Young Turn to Crime, Study Says”</a:t>
            </a:r>
          </a:p>
          <a:p>
            <a:pPr marL="0">
              <a:buNone/>
            </a:pPr>
            <a:r>
              <a:rPr lang="en-US" sz="3600"/>
              <a:t>           1. Read</a:t>
            </a:r>
          </a:p>
          <a:p>
            <a:pPr marL="0">
              <a:buNone/>
            </a:pPr>
            <a:r>
              <a:rPr lang="en-US" sz="3600"/>
              <a:t>           2. Annotate</a:t>
            </a:r>
          </a:p>
          <a:p>
            <a:pPr marL="0">
              <a:buNone/>
            </a:pPr>
            <a:r>
              <a:rPr lang="en-US" sz="3600"/>
              <a:t>           3. Summary</a:t>
            </a:r>
          </a:p>
          <a:p>
            <a:pPr marL="0">
              <a:buNone/>
            </a:pPr>
            <a:r>
              <a:rPr lang="en-US" sz="3600"/>
              <a:t>           4. Answer the questions</a:t>
            </a:r>
          </a:p>
        </p:txBody>
      </p:sp>
    </p:spTree>
    <p:extLst>
      <p:ext uri="{BB962C8B-B14F-4D97-AF65-F5344CB8AC3E}">
        <p14:creationId xmlns:p14="http://schemas.microsoft.com/office/powerpoint/2010/main" val="4285202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096C-F13D-475D-98EA-0D1928B3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3: Poetic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6108-4981-4392-A383-9A797EE2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1" y="1572408"/>
            <a:ext cx="11364938" cy="5047077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3500"/>
              <a:t>Identify examples of the following poetic devices. </a:t>
            </a:r>
          </a:p>
          <a:p>
            <a:pPr lvl="1" fontAlgn="base"/>
            <a:r>
              <a:rPr lang="en-US" sz="3500" b="1"/>
              <a:t>Alliteration:</a:t>
            </a:r>
            <a:r>
              <a:rPr lang="en-US" sz="3500"/>
              <a:t> A repeating sound, usually at the beginning of a word. Example: </a:t>
            </a:r>
            <a:r>
              <a:rPr lang="en-US" sz="3500" u="sng"/>
              <a:t>C</a:t>
            </a:r>
            <a:r>
              <a:rPr lang="en-US" sz="3500"/>
              <a:t>ool </a:t>
            </a:r>
            <a:r>
              <a:rPr lang="en-US" sz="3500" u="sng"/>
              <a:t>c</a:t>
            </a:r>
            <a:r>
              <a:rPr lang="en-US" sz="3500"/>
              <a:t>at; </a:t>
            </a:r>
            <a:r>
              <a:rPr lang="en-US" sz="3500" u="sng"/>
              <a:t>Ch</a:t>
            </a:r>
            <a:r>
              <a:rPr lang="en-US" sz="3500"/>
              <a:t>atty </a:t>
            </a:r>
            <a:r>
              <a:rPr lang="en-US" sz="3500" u="sng"/>
              <a:t>ch</a:t>
            </a:r>
            <a:r>
              <a:rPr lang="en-US" sz="3500"/>
              <a:t>erubs, </a:t>
            </a:r>
            <a:r>
              <a:rPr lang="en-US" sz="3500" u="sng"/>
              <a:t>f</a:t>
            </a:r>
            <a:r>
              <a:rPr lang="en-US" sz="3500"/>
              <a:t>i</a:t>
            </a:r>
            <a:r>
              <a:rPr lang="en-US" sz="3500" u="sng"/>
              <a:t>ft</a:t>
            </a:r>
            <a:r>
              <a:rPr lang="en-US" sz="3500"/>
              <a:t>y </a:t>
            </a:r>
            <a:r>
              <a:rPr lang="en-US" sz="3500" u="sng"/>
              <a:t>f</a:t>
            </a:r>
            <a:r>
              <a:rPr lang="en-US" sz="3500"/>
              <a:t>lowers </a:t>
            </a:r>
          </a:p>
          <a:p>
            <a:pPr lvl="1" fontAlgn="base"/>
            <a:r>
              <a:rPr lang="en-US" sz="3500"/>
              <a:t> </a:t>
            </a:r>
            <a:r>
              <a:rPr lang="en-US" sz="3500" b="1"/>
              <a:t>Rhyme: </a:t>
            </a:r>
            <a:r>
              <a:rPr lang="en-US" sz="3500"/>
              <a:t>Two or more words that sound the same. Example: </a:t>
            </a:r>
            <a:r>
              <a:rPr lang="en-US" sz="3500" u="sng"/>
              <a:t>Toffee</a:t>
            </a:r>
            <a:r>
              <a:rPr lang="en-US" sz="3500"/>
              <a:t> flavored </a:t>
            </a:r>
            <a:r>
              <a:rPr lang="en-US" sz="3500" u="sng"/>
              <a:t>coffee</a:t>
            </a:r>
            <a:r>
              <a:rPr lang="en-US" sz="3500"/>
              <a:t>. </a:t>
            </a:r>
          </a:p>
          <a:p>
            <a:pPr lvl="1" fontAlgn="base"/>
            <a:r>
              <a:rPr lang="en-US" sz="3500"/>
              <a:t> </a:t>
            </a:r>
            <a:r>
              <a:rPr lang="en-US" sz="3500" b="1"/>
              <a:t>Personification:</a:t>
            </a:r>
            <a:r>
              <a:rPr lang="en-US" sz="3500"/>
              <a:t> Human qualities given to a non-living thing. Example: My homework </a:t>
            </a:r>
            <a:r>
              <a:rPr lang="en-US" sz="3500" u="sng"/>
              <a:t>stared at me</a:t>
            </a:r>
            <a:r>
              <a:rPr lang="en-US" sz="3500"/>
              <a:t> from across the room. </a:t>
            </a:r>
          </a:p>
          <a:p>
            <a:pPr lvl="1" fontAlgn="base"/>
            <a:r>
              <a:rPr lang="en-US" sz="3500"/>
              <a:t> </a:t>
            </a:r>
            <a:r>
              <a:rPr lang="en-US" sz="3500" b="1"/>
              <a:t>Allusion:</a:t>
            </a:r>
            <a:r>
              <a:rPr lang="en-US" sz="3500"/>
              <a:t> A reference to something outside of the text. Example: Ponyboy talks about Paul Newman, a famous actor from the 1960's. </a:t>
            </a:r>
          </a:p>
          <a:p>
            <a:pPr lvl="1" fontAlgn="base"/>
            <a:r>
              <a:rPr lang="en-US" sz="3500" b="1"/>
              <a:t>Repetition: </a:t>
            </a:r>
            <a:r>
              <a:rPr lang="en-US" sz="3500"/>
              <a:t>Words or phrases that appear more than once.</a:t>
            </a:r>
          </a:p>
        </p:txBody>
      </p:sp>
    </p:spTree>
    <p:extLst>
      <p:ext uri="{BB962C8B-B14F-4D97-AF65-F5344CB8AC3E}">
        <p14:creationId xmlns:p14="http://schemas.microsoft.com/office/powerpoint/2010/main" val="3856399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9D5C-6FDB-45DB-BFC5-C69271025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4: Symbolism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85E18-5442-48F7-8DBA-AE13FC6A5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Identify any symbols that you can find in the poem. What do the symbols represent?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1540015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2863-6201-4068-ABF9-6FA795CE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5: Theme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7EB8-B28C-43CC-863F-BD076AD06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What is the theme of the poem? Explain your answer.</a:t>
            </a:r>
          </a:p>
          <a:p>
            <a:pPr marL="0" indent="0">
              <a:buNone/>
            </a:pPr>
            <a:r>
              <a:rPr lang="en-US" sz="3600"/>
              <a:t>How does this poem and the theme relate to Ponyboy’s life?</a:t>
            </a:r>
          </a:p>
        </p:txBody>
      </p:sp>
    </p:spTree>
    <p:extLst>
      <p:ext uri="{BB962C8B-B14F-4D97-AF65-F5344CB8AC3E}">
        <p14:creationId xmlns:p14="http://schemas.microsoft.com/office/powerpoint/2010/main" val="2955577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BA27-95D7-4C9A-90B5-2A16D2E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6: Free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2EB2-7386-443A-9228-1D18BA0E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What do you think of the line “Nothing gold can stay”? Do you think it’s true? Why or why not?</a:t>
            </a:r>
          </a:p>
          <a:p>
            <a:pPr marL="0" indent="0">
              <a:buNone/>
            </a:pPr>
            <a:r>
              <a:rPr lang="en-US" sz="3600"/>
              <a:t>If something “gold” stayed forever, would it still be “gold”? Why or why not?</a:t>
            </a:r>
          </a:p>
          <a:p>
            <a:pPr marL="0" indent="0">
              <a:buNone/>
            </a:pPr>
            <a:r>
              <a:rPr lang="en-US" sz="3600"/>
              <a:t>What is “gold” in your life?</a:t>
            </a:r>
          </a:p>
        </p:txBody>
      </p:sp>
    </p:spTree>
    <p:extLst>
      <p:ext uri="{BB962C8B-B14F-4D97-AF65-F5344CB8AC3E}">
        <p14:creationId xmlns:p14="http://schemas.microsoft.com/office/powerpoint/2010/main" val="2415679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AAA9-0B45-431A-8012-924D9405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and a half: Check this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EF60-6AE6-4A6F-921E-3F1E5D44B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93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4A4B-2F93-4C2D-A231-19ACAA54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Chapter 6 (93-101)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6FF0-C5EE-4632-965F-473FC872E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C04B-6ABF-4817-937F-7BABA065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 (27-44)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6CB3-FBD6-446D-B9EA-B1F655D0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1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9DC7-1741-4016-BD0C-F32FE2A5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Venn Diagram: Greasers and </a:t>
            </a:r>
            <a:r>
              <a:rPr lang="en-US" err="1"/>
              <a:t>Socs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BE30E-DE7E-4BDE-9C5A-98AF6AC7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251E-0383-493B-9218-203EEE09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Time: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F17BE-E8E6-4D38-A469-9A5106581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3600"/>
              <a:t>Journal</a:t>
            </a:r>
          </a:p>
          <a:p>
            <a:pPr marL="514350" indent="-514350">
              <a:buAutoNum type="arabicPeriod"/>
            </a:pPr>
            <a:r>
              <a:rPr lang="en-US" sz="3600"/>
              <a:t>Character Chart</a:t>
            </a:r>
          </a:p>
          <a:p>
            <a:pPr marL="514350" indent="-514350">
              <a:buAutoNum type="arabicPeriod"/>
            </a:pPr>
            <a:r>
              <a:rPr lang="en-US" sz="3600"/>
              <a:t>Layers of Understanding Chart</a:t>
            </a:r>
          </a:p>
          <a:p>
            <a:pPr marL="514350" indent="-514350">
              <a:buAutoNum type="arabicPeriod"/>
            </a:pPr>
            <a:r>
              <a:rPr lang="en-US" sz="3600"/>
              <a:t>Homework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23B-D6A6-4319-9303-9956C1E6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2438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Day 7</a:t>
            </a:r>
          </a:p>
        </p:txBody>
      </p:sp>
    </p:spTree>
    <p:extLst>
      <p:ext uri="{BB962C8B-B14F-4D97-AF65-F5344CB8AC3E}">
        <p14:creationId xmlns:p14="http://schemas.microsoft.com/office/powerpoint/2010/main" val="181721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1308</Words>
  <Application>Microsoft Office PowerPoint</Application>
  <PresentationFormat>Widescreen</PresentationFormat>
  <Paragraphs>177</Paragraphs>
  <Slides>55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Unit 2 Days 6-10</vt:lpstr>
      <vt:lpstr>Day 6</vt:lpstr>
      <vt:lpstr>Bell Ringer 4</vt:lpstr>
      <vt:lpstr>Plan for the Day</vt:lpstr>
      <vt:lpstr>Homework (Due next class)</vt:lpstr>
      <vt:lpstr>Chapter 2 (27-44)</vt:lpstr>
      <vt:lpstr>Venn Diagram: Greasers and Socs</vt:lpstr>
      <vt:lpstr>Work Time:</vt:lpstr>
      <vt:lpstr>Day 7</vt:lpstr>
      <vt:lpstr>Bell Ringer 5</vt:lpstr>
      <vt:lpstr>Plan for the Day</vt:lpstr>
      <vt:lpstr>Conflict</vt:lpstr>
      <vt:lpstr>Turn and Talk:</vt:lpstr>
      <vt:lpstr>Suspense</vt:lpstr>
      <vt:lpstr>Foreshadowing</vt:lpstr>
      <vt:lpstr>Chapter 3 (45-60)</vt:lpstr>
      <vt:lpstr>Plot Devices and The Outsiders</vt:lpstr>
      <vt:lpstr>Work Time...use it wisely</vt:lpstr>
      <vt:lpstr>Day 8</vt:lpstr>
      <vt:lpstr>Bell Ringer 6</vt:lpstr>
      <vt:lpstr>Plan for the Day</vt:lpstr>
      <vt:lpstr>AOW Discussion Expectations</vt:lpstr>
      <vt:lpstr>AOW Discussion</vt:lpstr>
      <vt:lpstr>Symbolism</vt:lpstr>
      <vt:lpstr>Symbols in Our Lives</vt:lpstr>
      <vt:lpstr>Chapter 4 (61-75)</vt:lpstr>
      <vt:lpstr>PowerPoint Presentation</vt:lpstr>
      <vt:lpstr>Day 9</vt:lpstr>
      <vt:lpstr>Bell Ringer 7</vt:lpstr>
      <vt:lpstr>Plan for the Day</vt:lpstr>
      <vt:lpstr>Symbolism in The Outsiders</vt:lpstr>
      <vt:lpstr>Identity</vt:lpstr>
      <vt:lpstr>Different Types of Identity</vt:lpstr>
      <vt:lpstr>Brainstorm: Greaser and Soc Group Identity</vt:lpstr>
      <vt:lpstr>Your View vs. Outside Perception</vt:lpstr>
      <vt:lpstr>Example: Pretty Woman</vt:lpstr>
      <vt:lpstr>With your group… </vt:lpstr>
      <vt:lpstr>Symbolism and Identity</vt:lpstr>
      <vt:lpstr>Chapter 5 (76-92)</vt:lpstr>
      <vt:lpstr>Discussion Questions</vt:lpstr>
      <vt:lpstr>Day 10</vt:lpstr>
      <vt:lpstr>Bell Ringer 8</vt:lpstr>
      <vt:lpstr>Plan for the Day</vt:lpstr>
      <vt:lpstr>Discussion Questions</vt:lpstr>
      <vt:lpstr>“Nothing Gold Can Stay”</vt:lpstr>
      <vt:lpstr>“Nothing Gold Can Stay” by Robert Frost</vt:lpstr>
      <vt:lpstr>Step 1: General Analysis</vt:lpstr>
      <vt:lpstr>Step 2: Break It Down</vt:lpstr>
      <vt:lpstr>Step 2: Imagery</vt:lpstr>
      <vt:lpstr>Step 3: Poetic Devices</vt:lpstr>
      <vt:lpstr>Step 4: Symbolism</vt:lpstr>
      <vt:lpstr>Step 5: Theme </vt:lpstr>
      <vt:lpstr>Step 6: Free Write</vt:lpstr>
      <vt:lpstr>Step 5 and a half: Check this out!</vt:lpstr>
      <vt:lpstr>Start Chapter 6 (93-101)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Days 6-10</dc:title>
  <cp:lastModifiedBy>CHARLTON ELIZABETH</cp:lastModifiedBy>
  <cp:revision>8</cp:revision>
  <dcterms:modified xsi:type="dcterms:W3CDTF">2017-12-07T20:22:05Z</dcterms:modified>
</cp:coreProperties>
</file>