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0"/>
  </p:notesMasterIdLst>
  <p:sldIdLst>
    <p:sldId id="271" r:id="rId2"/>
    <p:sldId id="256" r:id="rId3"/>
    <p:sldId id="257" r:id="rId4"/>
    <p:sldId id="258" r:id="rId5"/>
    <p:sldId id="272" r:id="rId6"/>
    <p:sldId id="298" r:id="rId7"/>
    <p:sldId id="299" r:id="rId8"/>
    <p:sldId id="273" r:id="rId9"/>
    <p:sldId id="275" r:id="rId10"/>
    <p:sldId id="276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90" r:id="rId21"/>
    <p:sldId id="291" r:id="rId22"/>
    <p:sldId id="292" r:id="rId23"/>
    <p:sldId id="293" r:id="rId24"/>
    <p:sldId id="301" r:id="rId25"/>
    <p:sldId id="259" r:id="rId26"/>
    <p:sldId id="260" r:id="rId27"/>
    <p:sldId id="261" r:id="rId28"/>
    <p:sldId id="294" r:id="rId29"/>
    <p:sldId id="295" r:id="rId30"/>
    <p:sldId id="288" r:id="rId31"/>
    <p:sldId id="296" r:id="rId32"/>
    <p:sldId id="297" r:id="rId33"/>
    <p:sldId id="302" r:id="rId34"/>
    <p:sldId id="262" r:id="rId35"/>
    <p:sldId id="263" r:id="rId36"/>
    <p:sldId id="264" r:id="rId37"/>
    <p:sldId id="316" r:id="rId38"/>
    <p:sldId id="313" r:id="rId39"/>
    <p:sldId id="321" r:id="rId40"/>
    <p:sldId id="318" r:id="rId41"/>
    <p:sldId id="317" r:id="rId42"/>
    <p:sldId id="265" r:id="rId43"/>
    <p:sldId id="267" r:id="rId44"/>
    <p:sldId id="322" r:id="rId45"/>
    <p:sldId id="338" r:id="rId46"/>
    <p:sldId id="307" r:id="rId47"/>
    <p:sldId id="308" r:id="rId48"/>
    <p:sldId id="309" r:id="rId49"/>
    <p:sldId id="310" r:id="rId50"/>
    <p:sldId id="315" r:id="rId51"/>
    <p:sldId id="305" r:id="rId52"/>
    <p:sldId id="323" r:id="rId53"/>
    <p:sldId id="268" r:id="rId54"/>
    <p:sldId id="269" r:id="rId55"/>
    <p:sldId id="324" r:id="rId56"/>
    <p:sldId id="328" r:id="rId57"/>
    <p:sldId id="329" r:id="rId58"/>
    <p:sldId id="330" r:id="rId59"/>
    <p:sldId id="331" r:id="rId60"/>
    <p:sldId id="332" r:id="rId61"/>
    <p:sldId id="336" r:id="rId62"/>
    <p:sldId id="335" r:id="rId63"/>
    <p:sldId id="339" r:id="rId64"/>
    <p:sldId id="334" r:id="rId65"/>
    <p:sldId id="333" r:id="rId66"/>
    <p:sldId id="326" r:id="rId67"/>
    <p:sldId id="325" r:id="rId68"/>
    <p:sldId id="327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E4059B-6880-4D32-9D91-832A1AFA7E1A}" v="1147" dt="2018-02-25T21:30:38.752"/>
    <p1510:client id="{4D8BEE5B-8C3E-4C37-83F1-B6A99FF22D95}" v="18" dt="2018-02-25T21:30:05.0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microsoft.com/office/2015/10/relationships/revisionInfo" Target="revisionInfo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TON ELIZABETH" userId="10033FFF988933F2@LIVE.COM" providerId="AD" clId="Web-{56AD9F42-9D8F-45A7-A5CC-C47D559C5D28}"/>
    <pc:docChg chg="delSld sldOrd">
      <pc:chgData name="CHARLTON ELIZABETH" userId="10033FFF988933F2@LIVE.COM" providerId="AD" clId="Web-{56AD9F42-9D8F-45A7-A5CC-C47D559C5D28}" dt="2018-02-26T15:51:28.597" v="1"/>
      <pc:docMkLst>
        <pc:docMk/>
      </pc:docMkLst>
      <pc:sldChg chg="ord">
        <pc:chgData name="CHARLTON ELIZABETH" userId="10033FFF988933F2@LIVE.COM" providerId="AD" clId="Web-{56AD9F42-9D8F-45A7-A5CC-C47D559C5D28}" dt="2018-02-26T15:51:28.597" v="1"/>
        <pc:sldMkLst>
          <pc:docMk/>
          <pc:sldMk cId="4163447910" sldId="322"/>
        </pc:sldMkLst>
      </pc:sldChg>
      <pc:sldChg chg="del">
        <pc:chgData name="CHARLTON ELIZABETH" userId="10033FFF988933F2@LIVE.COM" providerId="AD" clId="Web-{56AD9F42-9D8F-45A7-A5CC-C47D559C5D28}" dt="2018-02-26T15:37:11.201" v="0"/>
        <pc:sldMkLst>
          <pc:docMk/>
          <pc:sldMk cId="3840449789" sldId="337"/>
        </pc:sldMkLst>
      </pc:sldChg>
    </pc:docChg>
  </pc:docChgLst>
  <pc:docChgLst>
    <pc:chgData name="CHARLTON ELIZABETH" userId="10033FFF988933F2@LIVE.COM" providerId="AD" clId="Web-{E402A575-DD0E-408D-B268-E44D2A7CCD76}"/>
    <pc:docChg chg="addSld delSld modSld sldOrd modSection">
      <pc:chgData name="CHARLTON ELIZABETH" userId="10033FFF988933F2@LIVE.COM" providerId="AD" clId="Web-{E402A575-DD0E-408D-B268-E44D2A7CCD76}" dt="2018-02-16T18:46:30.482" v="1017"/>
      <pc:docMkLst>
        <pc:docMk/>
      </pc:docMkLst>
      <pc:sldChg chg="modSp">
        <pc:chgData name="CHARLTON ELIZABETH" userId="10033FFF988933F2@LIVE.COM" providerId="AD" clId="Web-{E402A575-DD0E-408D-B268-E44D2A7CCD76}" dt="2018-02-16T17:08:19.700" v="733"/>
        <pc:sldMkLst>
          <pc:docMk/>
          <pc:sldMk cId="1074490497" sldId="263"/>
        </pc:sldMkLst>
        <pc:spChg chg="mod">
          <ac:chgData name="CHARLTON ELIZABETH" userId="10033FFF988933F2@LIVE.COM" providerId="AD" clId="Web-{E402A575-DD0E-408D-B268-E44D2A7CCD76}" dt="2018-02-16T17:08:19.700" v="733"/>
          <ac:spMkLst>
            <pc:docMk/>
            <pc:sldMk cId="1074490497" sldId="263"/>
            <ac:spMk id="3" creationId="{0BB58B5C-B2AB-42C6-9C32-76FCA07DE2A4}"/>
          </ac:spMkLst>
        </pc:spChg>
      </pc:sldChg>
      <pc:sldChg chg="modSp">
        <pc:chgData name="CHARLTON ELIZABETH" userId="10033FFF988933F2@LIVE.COM" providerId="AD" clId="Web-{E402A575-DD0E-408D-B268-E44D2A7CCD76}" dt="2018-02-16T17:03:08.668" v="703"/>
        <pc:sldMkLst>
          <pc:docMk/>
          <pc:sldMk cId="2506384097" sldId="264"/>
        </pc:sldMkLst>
        <pc:spChg chg="mod">
          <ac:chgData name="CHARLTON ELIZABETH" userId="10033FFF988933F2@LIVE.COM" providerId="AD" clId="Web-{E402A575-DD0E-408D-B268-E44D2A7CCD76}" dt="2018-02-16T17:03:08.668" v="703"/>
          <ac:spMkLst>
            <pc:docMk/>
            <pc:sldMk cId="2506384097" sldId="264"/>
            <ac:spMk id="3" creationId="{3AFC9FC7-4B68-4F15-A8D0-AD775F65A26D}"/>
          </ac:spMkLst>
        </pc:spChg>
      </pc:sldChg>
      <pc:sldChg chg="ord">
        <pc:chgData name="CHARLTON ELIZABETH" userId="10033FFF988933F2@LIVE.COM" providerId="AD" clId="Web-{E402A575-DD0E-408D-B268-E44D2A7CCD76}" dt="2018-02-16T18:43:34.852" v="1006"/>
        <pc:sldMkLst>
          <pc:docMk/>
          <pc:sldMk cId="72714855" sldId="265"/>
        </pc:sldMkLst>
      </pc:sldChg>
      <pc:sldChg chg="modSp">
        <pc:chgData name="CHARLTON ELIZABETH" userId="10033FFF988933F2@LIVE.COM" providerId="AD" clId="Web-{E402A575-DD0E-408D-B268-E44D2A7CCD76}" dt="2018-02-16T17:03:56.202" v="707"/>
        <pc:sldMkLst>
          <pc:docMk/>
          <pc:sldMk cId="3446943107" sldId="267"/>
        </pc:sldMkLst>
        <pc:spChg chg="mod">
          <ac:chgData name="CHARLTON ELIZABETH" userId="10033FFF988933F2@LIVE.COM" providerId="AD" clId="Web-{E402A575-DD0E-408D-B268-E44D2A7CCD76}" dt="2018-02-16T17:03:56.202" v="707"/>
          <ac:spMkLst>
            <pc:docMk/>
            <pc:sldMk cId="3446943107" sldId="267"/>
            <ac:spMk id="3" creationId="{3AFC9FC7-4B68-4F15-A8D0-AD775F65A26D}"/>
          </ac:spMkLst>
        </pc:spChg>
      </pc:sldChg>
      <pc:sldChg chg="modSp new ord">
        <pc:chgData name="CHARLTON ELIZABETH" userId="10033FFF988933F2@LIVE.COM" providerId="AD" clId="Web-{E402A575-DD0E-408D-B268-E44D2A7CCD76}" dt="2018-02-16T17:02:29.448" v="674"/>
        <pc:sldMkLst>
          <pc:docMk/>
          <pc:sldMk cId="3662793196" sldId="303"/>
        </pc:sldMkLst>
        <pc:spChg chg="mod">
          <ac:chgData name="CHARLTON ELIZABETH" userId="10033FFF988933F2@LIVE.COM" providerId="AD" clId="Web-{E402A575-DD0E-408D-B268-E44D2A7CCD76}" dt="2018-02-16T16:09:35.925" v="64"/>
          <ac:spMkLst>
            <pc:docMk/>
            <pc:sldMk cId="3662793196" sldId="303"/>
            <ac:spMk id="2" creationId="{F6F45857-8FE7-4976-86A6-31B5AFA8D415}"/>
          </ac:spMkLst>
        </pc:spChg>
      </pc:sldChg>
      <pc:sldChg chg="modSp add ord">
        <pc:chgData name="CHARLTON ELIZABETH" userId="10033FFF988933F2@LIVE.COM" providerId="AD" clId="Web-{E402A575-DD0E-408D-B268-E44D2A7CCD76}" dt="2018-02-16T17:15:01.584" v="736"/>
        <pc:sldMkLst>
          <pc:docMk/>
          <pc:sldMk cId="429484778" sldId="305"/>
        </pc:sldMkLst>
        <pc:spChg chg="mod">
          <ac:chgData name="CHARLTON ELIZABETH" userId="10033FFF988933F2@LIVE.COM" providerId="AD" clId="Web-{E402A575-DD0E-408D-B268-E44D2A7CCD76}" dt="2018-02-16T17:15:01.584" v="736"/>
          <ac:spMkLst>
            <pc:docMk/>
            <pc:sldMk cId="429484778" sldId="305"/>
            <ac:spMk id="2" creationId="{00000000-0000-0000-0000-000000000000}"/>
          </ac:spMkLst>
        </pc:spChg>
      </pc:sldChg>
      <pc:sldChg chg="modSp new ord">
        <pc:chgData name="CHARLTON ELIZABETH" userId="10033FFF988933F2@LIVE.COM" providerId="AD" clId="Web-{E402A575-DD0E-408D-B268-E44D2A7CCD76}" dt="2018-02-16T17:02:22.166" v="671"/>
        <pc:sldMkLst>
          <pc:docMk/>
          <pc:sldMk cId="4046239748" sldId="307"/>
        </pc:sldMkLst>
        <pc:spChg chg="mod">
          <ac:chgData name="CHARLTON ELIZABETH" userId="10033FFF988933F2@LIVE.COM" providerId="AD" clId="Web-{E402A575-DD0E-408D-B268-E44D2A7CCD76}" dt="2018-02-16T16:52:04.333" v="158"/>
          <ac:spMkLst>
            <pc:docMk/>
            <pc:sldMk cId="4046239748" sldId="307"/>
            <ac:spMk id="2" creationId="{19A96A07-2BB3-4643-83E7-7468B05B9735}"/>
          </ac:spMkLst>
        </pc:spChg>
      </pc:sldChg>
      <pc:sldChg chg="add ord">
        <pc:chgData name="CHARLTON ELIZABETH" userId="10033FFF988933F2@LIVE.COM" providerId="AD" clId="Web-{E402A575-DD0E-408D-B268-E44D2A7CCD76}" dt="2018-02-16T17:02:22.166" v="670"/>
        <pc:sldMkLst>
          <pc:docMk/>
          <pc:sldMk cId="15212803" sldId="308"/>
        </pc:sldMkLst>
      </pc:sldChg>
      <pc:sldChg chg="add ord">
        <pc:chgData name="CHARLTON ELIZABETH" userId="10033FFF988933F2@LIVE.COM" providerId="AD" clId="Web-{E402A575-DD0E-408D-B268-E44D2A7CCD76}" dt="2018-02-16T17:02:22.166" v="669"/>
        <pc:sldMkLst>
          <pc:docMk/>
          <pc:sldMk cId="2426161977" sldId="309"/>
        </pc:sldMkLst>
      </pc:sldChg>
      <pc:sldChg chg="add ord">
        <pc:chgData name="CHARLTON ELIZABETH" userId="10033FFF988933F2@LIVE.COM" providerId="AD" clId="Web-{E402A575-DD0E-408D-B268-E44D2A7CCD76}" dt="2018-02-16T17:02:22.166" v="668"/>
        <pc:sldMkLst>
          <pc:docMk/>
          <pc:sldMk cId="3803386939" sldId="310"/>
        </pc:sldMkLst>
      </pc:sldChg>
      <pc:sldChg chg="add ord">
        <pc:chgData name="CHARLTON ELIZABETH" userId="10033FFF988933F2@LIVE.COM" providerId="AD" clId="Web-{E402A575-DD0E-408D-B268-E44D2A7CCD76}" dt="2018-02-16T17:02:29.448" v="673"/>
        <pc:sldMkLst>
          <pc:docMk/>
          <pc:sldMk cId="1259189284" sldId="312"/>
        </pc:sldMkLst>
      </pc:sldChg>
      <pc:sldChg chg="modSp new">
        <pc:chgData name="CHARLTON ELIZABETH" userId="10033FFF988933F2@LIVE.COM" providerId="AD" clId="Web-{E402A575-DD0E-408D-B268-E44D2A7CCD76}" dt="2018-02-16T16:52:49.523" v="193"/>
        <pc:sldMkLst>
          <pc:docMk/>
          <pc:sldMk cId="1625319437" sldId="313"/>
        </pc:sldMkLst>
        <pc:spChg chg="mod">
          <ac:chgData name="CHARLTON ELIZABETH" userId="10033FFF988933F2@LIVE.COM" providerId="AD" clId="Web-{E402A575-DD0E-408D-B268-E44D2A7CCD76}" dt="2018-02-16T16:52:49.523" v="193"/>
          <ac:spMkLst>
            <pc:docMk/>
            <pc:sldMk cId="1625319437" sldId="313"/>
            <ac:spMk id="2" creationId="{E07D489F-8FAB-414F-A006-2D7390EE349B}"/>
          </ac:spMkLst>
        </pc:spChg>
      </pc:sldChg>
      <pc:sldChg chg="modSp new ord">
        <pc:chgData name="CHARLTON ELIZABETH" userId="10033FFF988933F2@LIVE.COM" providerId="AD" clId="Web-{E402A575-DD0E-408D-B268-E44D2A7CCD76}" dt="2018-02-16T17:02:22.166" v="667"/>
        <pc:sldMkLst>
          <pc:docMk/>
          <pc:sldMk cId="1411786222" sldId="315"/>
        </pc:sldMkLst>
        <pc:spChg chg="mod">
          <ac:chgData name="CHARLTON ELIZABETH" userId="10033FFF988933F2@LIVE.COM" providerId="AD" clId="Web-{E402A575-DD0E-408D-B268-E44D2A7CCD76}" dt="2018-02-16T16:53:07.820" v="222"/>
          <ac:spMkLst>
            <pc:docMk/>
            <pc:sldMk cId="1411786222" sldId="315"/>
            <ac:spMk id="2" creationId="{16F3B729-5ECE-484E-9884-12C184CF047D}"/>
          </ac:spMkLst>
        </pc:spChg>
      </pc:sldChg>
      <pc:sldChg chg="modSp new">
        <pc:chgData name="CHARLTON ELIZABETH" userId="10033FFF988933F2@LIVE.COM" providerId="AD" clId="Web-{E402A575-DD0E-408D-B268-E44D2A7CCD76}" dt="2018-02-16T18:42:39.050" v="1004"/>
        <pc:sldMkLst>
          <pc:docMk/>
          <pc:sldMk cId="1706066509" sldId="316"/>
        </pc:sldMkLst>
        <pc:spChg chg="mod">
          <ac:chgData name="CHARLTON ELIZABETH" userId="10033FFF988933F2@LIVE.COM" providerId="AD" clId="Web-{E402A575-DD0E-408D-B268-E44D2A7CCD76}" dt="2018-02-16T18:42:32.253" v="1003"/>
          <ac:spMkLst>
            <pc:docMk/>
            <pc:sldMk cId="1706066509" sldId="316"/>
            <ac:spMk id="2" creationId="{E66550EF-C4A8-48CB-9C23-1D90FA088E38}"/>
          </ac:spMkLst>
        </pc:spChg>
        <pc:spChg chg="mod">
          <ac:chgData name="CHARLTON ELIZABETH" userId="10033FFF988933F2@LIVE.COM" providerId="AD" clId="Web-{E402A575-DD0E-408D-B268-E44D2A7CCD76}" dt="2018-02-16T18:42:39.050" v="1004"/>
          <ac:spMkLst>
            <pc:docMk/>
            <pc:sldMk cId="1706066509" sldId="316"/>
            <ac:spMk id="3" creationId="{3FE7B791-7DE3-48AD-B690-13B402061939}"/>
          </ac:spMkLst>
        </pc:spChg>
      </pc:sldChg>
      <pc:sldChg chg="add ord replId">
        <pc:chgData name="CHARLTON ELIZABETH" userId="10033FFF988933F2@LIVE.COM" providerId="AD" clId="Web-{E402A575-DD0E-408D-B268-E44D2A7CCD76}" dt="2018-02-16T18:43:43.275" v="1007"/>
        <pc:sldMkLst>
          <pc:docMk/>
          <pc:sldMk cId="1105126265" sldId="317"/>
        </pc:sldMkLst>
      </pc:sldChg>
      <pc:sldChg chg="add replId">
        <pc:chgData name="CHARLTON ELIZABETH" userId="10033FFF988933F2@LIVE.COM" providerId="AD" clId="Web-{E402A575-DD0E-408D-B268-E44D2A7CCD76}" dt="2018-02-16T16:59:10.609" v="610"/>
        <pc:sldMkLst>
          <pc:docMk/>
          <pc:sldMk cId="4156023346" sldId="318"/>
        </pc:sldMkLst>
      </pc:sldChg>
    </pc:docChg>
  </pc:docChgLst>
  <pc:docChgLst>
    <pc:chgData name="CHARLTON ELIZABETH" userId="10033FFF988933F2@LIVE.COM" providerId="AD" clId="Web-{86BAEF7F-434D-48EF-8D0F-845A56CCEC2B}"/>
    <pc:docChg chg="addSld modSld modSection">
      <pc:chgData name="CHARLTON ELIZABETH" userId="10033FFF988933F2@LIVE.COM" providerId="AD" clId="Web-{86BAEF7F-434D-48EF-8D0F-845A56CCEC2B}" dt="2018-02-27T13:57:17.884" v="268"/>
      <pc:docMkLst>
        <pc:docMk/>
      </pc:docMkLst>
      <pc:sldChg chg="modSp">
        <pc:chgData name="CHARLTON ELIZABETH" userId="10033FFF988933F2@LIVE.COM" providerId="AD" clId="Web-{86BAEF7F-434D-48EF-8D0F-845A56CCEC2B}" dt="2018-02-27T13:45:11.541" v="18"/>
        <pc:sldMkLst>
          <pc:docMk/>
          <pc:sldMk cId="2323043323" sldId="329"/>
        </pc:sldMkLst>
        <pc:spChg chg="mod">
          <ac:chgData name="CHARLTON ELIZABETH" userId="10033FFF988933F2@LIVE.COM" providerId="AD" clId="Web-{86BAEF7F-434D-48EF-8D0F-845A56CCEC2B}" dt="2018-02-27T13:45:11.541" v="18"/>
          <ac:spMkLst>
            <pc:docMk/>
            <pc:sldMk cId="2323043323" sldId="329"/>
            <ac:spMk id="3" creationId="{691D9EE9-7B7D-4425-9AAC-727038692553}"/>
          </ac:spMkLst>
        </pc:spChg>
      </pc:sldChg>
      <pc:sldChg chg="modSp">
        <pc:chgData name="CHARLTON ELIZABETH" userId="10033FFF988933F2@LIVE.COM" providerId="AD" clId="Web-{86BAEF7F-434D-48EF-8D0F-845A56CCEC2B}" dt="2018-02-27T13:48:32.843" v="27"/>
        <pc:sldMkLst>
          <pc:docMk/>
          <pc:sldMk cId="2452918686" sldId="332"/>
        </pc:sldMkLst>
        <pc:spChg chg="mod">
          <ac:chgData name="CHARLTON ELIZABETH" userId="10033FFF988933F2@LIVE.COM" providerId="AD" clId="Web-{86BAEF7F-434D-48EF-8D0F-845A56CCEC2B}" dt="2018-02-27T13:48:32.843" v="27"/>
          <ac:spMkLst>
            <pc:docMk/>
            <pc:sldMk cId="2452918686" sldId="332"/>
            <ac:spMk id="3" creationId="{B2D0930B-BCF1-47E2-8C02-ACFBB7384C33}"/>
          </ac:spMkLst>
        </pc:spChg>
      </pc:sldChg>
      <pc:sldChg chg="modSp">
        <pc:chgData name="CHARLTON ELIZABETH" userId="10033FFF988933F2@LIVE.COM" providerId="AD" clId="Web-{86BAEF7F-434D-48EF-8D0F-845A56CCEC2B}" dt="2018-02-27T13:49:21.157" v="36"/>
        <pc:sldMkLst>
          <pc:docMk/>
          <pc:sldMk cId="2164422717" sldId="335"/>
        </pc:sldMkLst>
        <pc:spChg chg="mod">
          <ac:chgData name="CHARLTON ELIZABETH" userId="10033FFF988933F2@LIVE.COM" providerId="AD" clId="Web-{86BAEF7F-434D-48EF-8D0F-845A56CCEC2B}" dt="2018-02-27T13:49:21.157" v="36"/>
          <ac:spMkLst>
            <pc:docMk/>
            <pc:sldMk cId="2164422717" sldId="335"/>
            <ac:spMk id="2" creationId="{AEFCB361-1237-4EC2-A14A-C6736445903B}"/>
          </ac:spMkLst>
        </pc:spChg>
        <pc:spChg chg="mod">
          <ac:chgData name="CHARLTON ELIZABETH" userId="10033FFF988933F2@LIVE.COM" providerId="AD" clId="Web-{86BAEF7F-434D-48EF-8D0F-845A56CCEC2B}" dt="2018-02-27T13:49:13.610" v="35"/>
          <ac:spMkLst>
            <pc:docMk/>
            <pc:sldMk cId="2164422717" sldId="335"/>
            <ac:spMk id="3" creationId="{E3EE6BB1-D470-44E6-906A-B52D95C30E4D}"/>
          </ac:spMkLst>
        </pc:spChg>
      </pc:sldChg>
      <pc:sldChg chg="addSp delSp modSp new">
        <pc:chgData name="CHARLTON ELIZABETH" userId="10033FFF988933F2@LIVE.COM" providerId="AD" clId="Web-{86BAEF7F-434D-48EF-8D0F-845A56CCEC2B}" dt="2018-02-27T13:57:15.806" v="266"/>
        <pc:sldMkLst>
          <pc:docMk/>
          <pc:sldMk cId="905523515" sldId="339"/>
        </pc:sldMkLst>
        <pc:spChg chg="del">
          <ac:chgData name="CHARLTON ELIZABETH" userId="10033FFF988933F2@LIVE.COM" providerId="AD" clId="Web-{86BAEF7F-434D-48EF-8D0F-845A56CCEC2B}" dt="2018-02-27T13:51:27.441" v="123"/>
          <ac:spMkLst>
            <pc:docMk/>
            <pc:sldMk cId="905523515" sldId="339"/>
            <ac:spMk id="2" creationId="{C60748C1-1469-405B-9934-3B6EB3A58028}"/>
          </ac:spMkLst>
        </pc:spChg>
        <pc:spChg chg="del">
          <ac:chgData name="CHARLTON ELIZABETH" userId="10033FFF988933F2@LIVE.COM" providerId="AD" clId="Web-{86BAEF7F-434D-48EF-8D0F-845A56CCEC2B}" dt="2018-02-27T13:49:44.298" v="38"/>
          <ac:spMkLst>
            <pc:docMk/>
            <pc:sldMk cId="905523515" sldId="339"/>
            <ac:spMk id="3" creationId="{2ACDB700-9DD4-45F2-92BF-E00AF8200C7B}"/>
          </ac:spMkLst>
        </pc:spChg>
        <pc:spChg chg="add mod">
          <ac:chgData name="CHARLTON ELIZABETH" userId="10033FFF988933F2@LIVE.COM" providerId="AD" clId="Web-{86BAEF7F-434D-48EF-8D0F-845A56CCEC2B}" dt="2018-02-27T13:57:15.806" v="266"/>
          <ac:spMkLst>
            <pc:docMk/>
            <pc:sldMk cId="905523515" sldId="339"/>
            <ac:spMk id="7" creationId="{78E18B22-2CD6-42E3-8492-FF25D3B69D14}"/>
          </ac:spMkLst>
        </pc:spChg>
        <pc:graphicFrameChg chg="add del mod ord modGraphic">
          <ac:chgData name="CHARLTON ELIZABETH" userId="10033FFF988933F2@LIVE.COM" providerId="AD" clId="Web-{86BAEF7F-434D-48EF-8D0F-845A56CCEC2B}" dt="2018-02-27T13:50:36.378" v="63"/>
          <ac:graphicFrameMkLst>
            <pc:docMk/>
            <pc:sldMk cId="905523515" sldId="339"/>
            <ac:graphicFrameMk id="4" creationId="{A5B6388A-ED91-4358-ABE9-FB70CFA223FA}"/>
          </ac:graphicFrameMkLst>
        </pc:graphicFrameChg>
      </pc:sldChg>
    </pc:docChg>
  </pc:docChgLst>
  <pc:docChgLst>
    <pc:chgData name="CHARLTON ELIZABETH" userId="ed2c7363-624f-4001-af6b-6e4fe19ada12" providerId="ADAL" clId="{38E4059B-6880-4D32-9D91-832A1AFA7E1A}"/>
    <pc:docChg chg="undo custSel addSld delSld modSld sldOrd">
      <pc:chgData name="CHARLTON ELIZABETH" userId="ed2c7363-624f-4001-af6b-6e4fe19ada12" providerId="ADAL" clId="{38E4059B-6880-4D32-9D91-832A1AFA7E1A}" dt="2018-02-25T22:16:42.303" v="3706"/>
      <pc:docMkLst>
        <pc:docMk/>
      </pc:docMkLst>
      <pc:sldChg chg="del">
        <pc:chgData name="CHARLTON ELIZABETH" userId="ed2c7363-624f-4001-af6b-6e4fe19ada12" providerId="ADAL" clId="{38E4059B-6880-4D32-9D91-832A1AFA7E1A}" dt="2018-02-25T19:57:29.634" v="0" actId="2696"/>
        <pc:sldMkLst>
          <pc:docMk/>
          <pc:sldMk cId="1473242244" sldId="266"/>
        </pc:sldMkLst>
      </pc:sldChg>
      <pc:sldChg chg="ord">
        <pc:chgData name="CHARLTON ELIZABETH" userId="ed2c7363-624f-4001-af6b-6e4fe19ada12" providerId="ADAL" clId="{38E4059B-6880-4D32-9D91-832A1AFA7E1A}" dt="2018-02-25T22:16:42.303" v="3706"/>
        <pc:sldMkLst>
          <pc:docMk/>
          <pc:sldMk cId="3446943107" sldId="267"/>
        </pc:sldMkLst>
      </pc:sldChg>
      <pc:sldChg chg="modSp">
        <pc:chgData name="CHARLTON ELIZABETH" userId="ed2c7363-624f-4001-af6b-6e4fe19ada12" providerId="ADAL" clId="{38E4059B-6880-4D32-9D91-832A1AFA7E1A}" dt="2018-02-25T21:50:45.510" v="2746" actId="20577"/>
        <pc:sldMkLst>
          <pc:docMk/>
          <pc:sldMk cId="2819490314" sldId="269"/>
        </pc:sldMkLst>
        <pc:spChg chg="mod">
          <ac:chgData name="CHARLTON ELIZABETH" userId="ed2c7363-624f-4001-af6b-6e4fe19ada12" providerId="ADAL" clId="{38E4059B-6880-4D32-9D91-832A1AFA7E1A}" dt="2018-02-25T21:50:45.510" v="2746" actId="20577"/>
          <ac:spMkLst>
            <pc:docMk/>
            <pc:sldMk cId="2819490314" sldId="269"/>
            <ac:spMk id="3" creationId="{0BB58B5C-B2AB-42C6-9C32-76FCA07DE2A4}"/>
          </ac:spMkLst>
        </pc:spChg>
      </pc:sldChg>
      <pc:sldChg chg="del">
        <pc:chgData name="CHARLTON ELIZABETH" userId="ed2c7363-624f-4001-af6b-6e4fe19ada12" providerId="ADAL" clId="{38E4059B-6880-4D32-9D91-832A1AFA7E1A}" dt="2018-02-25T22:13:01.511" v="3369" actId="2696"/>
        <pc:sldMkLst>
          <pc:docMk/>
          <pc:sldMk cId="3662793196" sldId="303"/>
        </pc:sldMkLst>
      </pc:sldChg>
      <pc:sldChg chg="del">
        <pc:chgData name="CHARLTON ELIZABETH" userId="ed2c7363-624f-4001-af6b-6e4fe19ada12" providerId="ADAL" clId="{38E4059B-6880-4D32-9D91-832A1AFA7E1A}" dt="2018-02-25T19:57:52.418" v="1" actId="2696"/>
        <pc:sldMkLst>
          <pc:docMk/>
          <pc:sldMk cId="3532776295" sldId="304"/>
        </pc:sldMkLst>
      </pc:sldChg>
      <pc:sldChg chg="del">
        <pc:chgData name="CHARLTON ELIZABETH" userId="ed2c7363-624f-4001-af6b-6e4fe19ada12" providerId="ADAL" clId="{38E4059B-6880-4D32-9D91-832A1AFA7E1A}" dt="2018-02-25T22:13:01.511" v="3370" actId="2696"/>
        <pc:sldMkLst>
          <pc:docMk/>
          <pc:sldMk cId="1259189284" sldId="312"/>
        </pc:sldMkLst>
      </pc:sldChg>
      <pc:sldChg chg="del">
        <pc:chgData name="CHARLTON ELIZABETH" userId="ed2c7363-624f-4001-af6b-6e4fe19ada12" providerId="ADAL" clId="{38E4059B-6880-4D32-9D91-832A1AFA7E1A}" dt="2018-02-25T22:13:01.527" v="3371" actId="2696"/>
        <pc:sldMkLst>
          <pc:docMk/>
          <pc:sldMk cId="4206052454" sldId="320"/>
        </pc:sldMkLst>
      </pc:sldChg>
      <pc:sldChg chg="modSp">
        <pc:chgData name="CHARLTON ELIZABETH" userId="ed2c7363-624f-4001-af6b-6e4fe19ada12" providerId="ADAL" clId="{38E4059B-6880-4D32-9D91-832A1AFA7E1A}" dt="2018-02-25T21:49:16.393" v="2675" actId="403"/>
        <pc:sldMkLst>
          <pc:docMk/>
          <pc:sldMk cId="3664558995" sldId="324"/>
        </pc:sldMkLst>
        <pc:spChg chg="mod">
          <ac:chgData name="CHARLTON ELIZABETH" userId="ed2c7363-624f-4001-af6b-6e4fe19ada12" providerId="ADAL" clId="{38E4059B-6880-4D32-9D91-832A1AFA7E1A}" dt="2018-02-25T21:49:16.393" v="2675" actId="403"/>
          <ac:spMkLst>
            <pc:docMk/>
            <pc:sldMk cId="3664558995" sldId="324"/>
            <ac:spMk id="3" creationId="{9C776853-E2A3-4DD7-A223-90C8ADDCBDA7}"/>
          </ac:spMkLst>
        </pc:spChg>
      </pc:sldChg>
      <pc:sldChg chg="modSp ord">
        <pc:chgData name="CHARLTON ELIZABETH" userId="ed2c7363-624f-4001-af6b-6e4fe19ada12" providerId="ADAL" clId="{38E4059B-6880-4D32-9D91-832A1AFA7E1A}" dt="2018-02-25T22:12:47.245" v="3368" actId="13926"/>
        <pc:sldMkLst>
          <pc:docMk/>
          <pc:sldMk cId="3362759435" sldId="325"/>
        </pc:sldMkLst>
        <pc:spChg chg="mod">
          <ac:chgData name="CHARLTON ELIZABETH" userId="ed2c7363-624f-4001-af6b-6e4fe19ada12" providerId="ADAL" clId="{38E4059B-6880-4D32-9D91-832A1AFA7E1A}" dt="2018-02-25T22:12:47.245" v="3368" actId="13926"/>
          <ac:spMkLst>
            <pc:docMk/>
            <pc:sldMk cId="3362759435" sldId="325"/>
            <ac:spMk id="2" creationId="{AB50EA46-3657-445F-B7C4-D642EB31804D}"/>
          </ac:spMkLst>
        </pc:spChg>
      </pc:sldChg>
      <pc:sldChg chg="modSp">
        <pc:chgData name="CHARLTON ELIZABETH" userId="ed2c7363-624f-4001-af6b-6e4fe19ada12" providerId="ADAL" clId="{38E4059B-6880-4D32-9D91-832A1AFA7E1A}" dt="2018-02-25T19:58:05.850" v="8" actId="20577"/>
        <pc:sldMkLst>
          <pc:docMk/>
          <pc:sldMk cId="2738202621" sldId="326"/>
        </pc:sldMkLst>
        <pc:spChg chg="mod">
          <ac:chgData name="CHARLTON ELIZABETH" userId="ed2c7363-624f-4001-af6b-6e4fe19ada12" providerId="ADAL" clId="{38E4059B-6880-4D32-9D91-832A1AFA7E1A}" dt="2018-02-25T19:58:05.850" v="8" actId="20577"/>
          <ac:spMkLst>
            <pc:docMk/>
            <pc:sldMk cId="2738202621" sldId="326"/>
            <ac:spMk id="2" creationId="{983FD65E-ED12-4F99-BFAC-1A1C39907699}"/>
          </ac:spMkLst>
        </pc:spChg>
      </pc:sldChg>
      <pc:sldChg chg="modSp add">
        <pc:chgData name="CHARLTON ELIZABETH" userId="ed2c7363-624f-4001-af6b-6e4fe19ada12" providerId="ADAL" clId="{38E4059B-6880-4D32-9D91-832A1AFA7E1A}" dt="2018-02-25T19:58:40.159" v="68" actId="20577"/>
        <pc:sldMkLst>
          <pc:docMk/>
          <pc:sldMk cId="767104816" sldId="327"/>
        </pc:sldMkLst>
        <pc:spChg chg="mod">
          <ac:chgData name="CHARLTON ELIZABETH" userId="ed2c7363-624f-4001-af6b-6e4fe19ada12" providerId="ADAL" clId="{38E4059B-6880-4D32-9D91-832A1AFA7E1A}" dt="2018-02-25T19:58:40.159" v="68" actId="20577"/>
          <ac:spMkLst>
            <pc:docMk/>
            <pc:sldMk cId="767104816" sldId="327"/>
            <ac:spMk id="2" creationId="{15342A5E-8840-4388-8D26-53DE4F969034}"/>
          </ac:spMkLst>
        </pc:spChg>
      </pc:sldChg>
      <pc:sldChg chg="modSp">
        <pc:chgData name="CHARLTON ELIZABETH" userId="ed2c7363-624f-4001-af6b-6e4fe19ada12" providerId="ADAL" clId="{38E4059B-6880-4D32-9D91-832A1AFA7E1A}" dt="2018-02-25T21:18:22.901" v="214" actId="403"/>
        <pc:sldMkLst>
          <pc:docMk/>
          <pc:sldMk cId="421886369" sldId="328"/>
        </pc:sldMkLst>
        <pc:spChg chg="mod">
          <ac:chgData name="CHARLTON ELIZABETH" userId="ed2c7363-624f-4001-af6b-6e4fe19ada12" providerId="ADAL" clId="{38E4059B-6880-4D32-9D91-832A1AFA7E1A}" dt="2018-02-25T21:18:22.901" v="214" actId="403"/>
          <ac:spMkLst>
            <pc:docMk/>
            <pc:sldMk cId="421886369" sldId="328"/>
            <ac:spMk id="3" creationId="{0B636E69-BDD4-4402-AA82-E95C5267A924}"/>
          </ac:spMkLst>
        </pc:spChg>
      </pc:sldChg>
      <pc:sldChg chg="modSp">
        <pc:chgData name="CHARLTON ELIZABETH" userId="ed2c7363-624f-4001-af6b-6e4fe19ada12" providerId="ADAL" clId="{38E4059B-6880-4D32-9D91-832A1AFA7E1A}" dt="2018-02-25T21:50:57.880" v="2748" actId="403"/>
        <pc:sldMkLst>
          <pc:docMk/>
          <pc:sldMk cId="2323043323" sldId="329"/>
        </pc:sldMkLst>
        <pc:spChg chg="mod">
          <ac:chgData name="CHARLTON ELIZABETH" userId="ed2c7363-624f-4001-af6b-6e4fe19ada12" providerId="ADAL" clId="{38E4059B-6880-4D32-9D91-832A1AFA7E1A}" dt="2018-02-25T21:50:57.880" v="2748" actId="403"/>
          <ac:spMkLst>
            <pc:docMk/>
            <pc:sldMk cId="2323043323" sldId="329"/>
            <ac:spMk id="3" creationId="{691D9EE9-7B7D-4425-9AAC-727038692553}"/>
          </ac:spMkLst>
        </pc:spChg>
      </pc:sldChg>
      <pc:sldChg chg="modSp add modAnim">
        <pc:chgData name="CHARLTON ELIZABETH" userId="ed2c7363-624f-4001-af6b-6e4fe19ada12" providerId="ADAL" clId="{38E4059B-6880-4D32-9D91-832A1AFA7E1A}" dt="2018-02-25T21:36:22.422" v="1588" actId="20577"/>
        <pc:sldMkLst>
          <pc:docMk/>
          <pc:sldMk cId="379456359" sldId="330"/>
        </pc:sldMkLst>
        <pc:spChg chg="mod">
          <ac:chgData name="CHARLTON ELIZABETH" userId="ed2c7363-624f-4001-af6b-6e4fe19ada12" providerId="ADAL" clId="{38E4059B-6880-4D32-9D91-832A1AFA7E1A}" dt="2018-02-25T21:17:46.971" v="118" actId="14100"/>
          <ac:spMkLst>
            <pc:docMk/>
            <pc:sldMk cId="379456359" sldId="330"/>
            <ac:spMk id="2" creationId="{4867D2ED-B708-4231-BD1F-1FB0DBB7F4BE}"/>
          </ac:spMkLst>
        </pc:spChg>
        <pc:spChg chg="mod">
          <ac:chgData name="CHARLTON ELIZABETH" userId="ed2c7363-624f-4001-af6b-6e4fe19ada12" providerId="ADAL" clId="{38E4059B-6880-4D32-9D91-832A1AFA7E1A}" dt="2018-02-25T21:36:22.422" v="1588" actId="20577"/>
          <ac:spMkLst>
            <pc:docMk/>
            <pc:sldMk cId="379456359" sldId="330"/>
            <ac:spMk id="3" creationId="{D998C926-83B1-44C6-8213-B14979F7EFFD}"/>
          </ac:spMkLst>
        </pc:spChg>
      </pc:sldChg>
      <pc:sldChg chg="modSp add modAnim">
        <pc:chgData name="CHARLTON ELIZABETH" userId="ed2c7363-624f-4001-af6b-6e4fe19ada12" providerId="ADAL" clId="{38E4059B-6880-4D32-9D91-832A1AFA7E1A}" dt="2018-02-25T21:24:47.972" v="907" actId="122"/>
        <pc:sldMkLst>
          <pc:docMk/>
          <pc:sldMk cId="2717537806" sldId="331"/>
        </pc:sldMkLst>
        <pc:spChg chg="mod">
          <ac:chgData name="CHARLTON ELIZABETH" userId="ed2c7363-624f-4001-af6b-6e4fe19ada12" providerId="ADAL" clId="{38E4059B-6880-4D32-9D91-832A1AFA7E1A}" dt="2018-02-25T21:22:16.481" v="572" actId="20577"/>
          <ac:spMkLst>
            <pc:docMk/>
            <pc:sldMk cId="2717537806" sldId="331"/>
            <ac:spMk id="2" creationId="{D7296155-6865-45E1-A2B7-F83D7EC7F9F6}"/>
          </ac:spMkLst>
        </pc:spChg>
        <pc:spChg chg="mod">
          <ac:chgData name="CHARLTON ELIZABETH" userId="ed2c7363-624f-4001-af6b-6e4fe19ada12" providerId="ADAL" clId="{38E4059B-6880-4D32-9D91-832A1AFA7E1A}" dt="2018-02-25T21:24:30.848" v="905" actId="27636"/>
          <ac:spMkLst>
            <pc:docMk/>
            <pc:sldMk cId="2717537806" sldId="331"/>
            <ac:spMk id="3" creationId="{1CB86BE8-512C-4196-AFDC-E5BDABAB9A71}"/>
          </ac:spMkLst>
        </pc:spChg>
      </pc:sldChg>
      <pc:sldChg chg="modSp add">
        <pc:chgData name="CHARLTON ELIZABETH" userId="ed2c7363-624f-4001-af6b-6e4fe19ada12" providerId="ADAL" clId="{38E4059B-6880-4D32-9D91-832A1AFA7E1A}" dt="2018-02-25T21:25:46.434" v="927" actId="20577"/>
        <pc:sldMkLst>
          <pc:docMk/>
          <pc:sldMk cId="2452918686" sldId="332"/>
        </pc:sldMkLst>
        <pc:spChg chg="mod">
          <ac:chgData name="CHARLTON ELIZABETH" userId="ed2c7363-624f-4001-af6b-6e4fe19ada12" providerId="ADAL" clId="{38E4059B-6880-4D32-9D91-832A1AFA7E1A}" dt="2018-02-25T21:22:30.139" v="624" actId="20577"/>
          <ac:spMkLst>
            <pc:docMk/>
            <pc:sldMk cId="2452918686" sldId="332"/>
            <ac:spMk id="2" creationId="{C4506C85-D0B4-4EA3-A886-F39AADAC8912}"/>
          </ac:spMkLst>
        </pc:spChg>
        <pc:spChg chg="mod">
          <ac:chgData name="CHARLTON ELIZABETH" userId="ed2c7363-624f-4001-af6b-6e4fe19ada12" providerId="ADAL" clId="{38E4059B-6880-4D32-9D91-832A1AFA7E1A}" dt="2018-02-25T21:25:46.434" v="927" actId="20577"/>
          <ac:spMkLst>
            <pc:docMk/>
            <pc:sldMk cId="2452918686" sldId="332"/>
            <ac:spMk id="3" creationId="{B2D0930B-BCF1-47E2-8C02-ACFBB7384C33}"/>
          </ac:spMkLst>
        </pc:spChg>
      </pc:sldChg>
      <pc:sldChg chg="modSp add">
        <pc:chgData name="CHARLTON ELIZABETH" userId="ed2c7363-624f-4001-af6b-6e4fe19ada12" providerId="ADAL" clId="{38E4059B-6880-4D32-9D91-832A1AFA7E1A}" dt="2018-02-25T21:32:01.044" v="1298" actId="403"/>
        <pc:sldMkLst>
          <pc:docMk/>
          <pc:sldMk cId="3873189173" sldId="333"/>
        </pc:sldMkLst>
        <pc:spChg chg="mod">
          <ac:chgData name="CHARLTON ELIZABETH" userId="ed2c7363-624f-4001-af6b-6e4fe19ada12" providerId="ADAL" clId="{38E4059B-6880-4D32-9D91-832A1AFA7E1A}" dt="2018-02-25T21:26:07.057" v="952" actId="313"/>
          <ac:spMkLst>
            <pc:docMk/>
            <pc:sldMk cId="3873189173" sldId="333"/>
            <ac:spMk id="2" creationId="{B08C9962-386F-48A7-8A09-DBCAAAEBCDDB}"/>
          </ac:spMkLst>
        </pc:spChg>
        <pc:spChg chg="mod">
          <ac:chgData name="CHARLTON ELIZABETH" userId="ed2c7363-624f-4001-af6b-6e4fe19ada12" providerId="ADAL" clId="{38E4059B-6880-4D32-9D91-832A1AFA7E1A}" dt="2018-02-25T21:32:01.044" v="1298" actId="403"/>
          <ac:spMkLst>
            <pc:docMk/>
            <pc:sldMk cId="3873189173" sldId="333"/>
            <ac:spMk id="3" creationId="{EA2DD68C-E067-4010-9488-00298AD1B6D3}"/>
          </ac:spMkLst>
        </pc:spChg>
      </pc:sldChg>
      <pc:sldChg chg="modSp add">
        <pc:chgData name="CHARLTON ELIZABETH" userId="ed2c7363-624f-4001-af6b-6e4fe19ada12" providerId="ADAL" clId="{38E4059B-6880-4D32-9D91-832A1AFA7E1A}" dt="2018-02-25T22:08:30.186" v="3366" actId="1076"/>
        <pc:sldMkLst>
          <pc:docMk/>
          <pc:sldMk cId="2145958414" sldId="334"/>
        </pc:sldMkLst>
        <pc:spChg chg="mod">
          <ac:chgData name="CHARLTON ELIZABETH" userId="ed2c7363-624f-4001-af6b-6e4fe19ada12" providerId="ADAL" clId="{38E4059B-6880-4D32-9D91-832A1AFA7E1A}" dt="2018-02-25T22:08:30.186" v="3366" actId="1076"/>
          <ac:spMkLst>
            <pc:docMk/>
            <pc:sldMk cId="2145958414" sldId="334"/>
            <ac:spMk id="2" creationId="{1EA3BFC3-7A4F-4A6C-B400-C8660D43875A}"/>
          </ac:spMkLst>
        </pc:spChg>
        <pc:spChg chg="mod">
          <ac:chgData name="CHARLTON ELIZABETH" userId="ed2c7363-624f-4001-af6b-6e4fe19ada12" providerId="ADAL" clId="{38E4059B-6880-4D32-9D91-832A1AFA7E1A}" dt="2018-02-25T22:08:20.762" v="3365" actId="1076"/>
          <ac:spMkLst>
            <pc:docMk/>
            <pc:sldMk cId="2145958414" sldId="334"/>
            <ac:spMk id="3" creationId="{67291042-C221-482E-9F4D-24F3A14DF83B}"/>
          </ac:spMkLst>
        </pc:spChg>
      </pc:sldChg>
      <pc:sldChg chg="modSp add">
        <pc:chgData name="CHARLTON ELIZABETH" userId="ed2c7363-624f-4001-af6b-6e4fe19ada12" providerId="ADAL" clId="{38E4059B-6880-4D32-9D91-832A1AFA7E1A}" dt="2018-02-25T21:45:32.938" v="2390" actId="20577"/>
        <pc:sldMkLst>
          <pc:docMk/>
          <pc:sldMk cId="2164422717" sldId="335"/>
        </pc:sldMkLst>
        <pc:spChg chg="mod">
          <ac:chgData name="CHARLTON ELIZABETH" userId="ed2c7363-624f-4001-af6b-6e4fe19ada12" providerId="ADAL" clId="{38E4059B-6880-4D32-9D91-832A1AFA7E1A}" dt="2018-02-25T21:41:56.652" v="1731" actId="5793"/>
          <ac:spMkLst>
            <pc:docMk/>
            <pc:sldMk cId="2164422717" sldId="335"/>
            <ac:spMk id="2" creationId="{AEFCB361-1237-4EC2-A14A-C6736445903B}"/>
          </ac:spMkLst>
        </pc:spChg>
        <pc:spChg chg="mod">
          <ac:chgData name="CHARLTON ELIZABETH" userId="ed2c7363-624f-4001-af6b-6e4fe19ada12" providerId="ADAL" clId="{38E4059B-6880-4D32-9D91-832A1AFA7E1A}" dt="2018-02-25T21:45:32.938" v="2390" actId="20577"/>
          <ac:spMkLst>
            <pc:docMk/>
            <pc:sldMk cId="2164422717" sldId="335"/>
            <ac:spMk id="3" creationId="{E3EE6BB1-D470-44E6-906A-B52D95C30E4D}"/>
          </ac:spMkLst>
        </pc:spChg>
      </pc:sldChg>
      <pc:sldChg chg="addSp delSp modSp add">
        <pc:chgData name="CHARLTON ELIZABETH" userId="ed2c7363-624f-4001-af6b-6e4fe19ada12" providerId="ADAL" clId="{38E4059B-6880-4D32-9D91-832A1AFA7E1A}" dt="2018-02-25T22:06:15.207" v="3275" actId="20577"/>
        <pc:sldMkLst>
          <pc:docMk/>
          <pc:sldMk cId="3872109498" sldId="336"/>
        </pc:sldMkLst>
        <pc:spChg chg="mod">
          <ac:chgData name="CHARLTON ELIZABETH" userId="ed2c7363-624f-4001-af6b-6e4fe19ada12" providerId="ADAL" clId="{38E4059B-6880-4D32-9D91-832A1AFA7E1A}" dt="2018-02-25T21:58:41.730" v="3245" actId="20577"/>
          <ac:spMkLst>
            <pc:docMk/>
            <pc:sldMk cId="3872109498" sldId="336"/>
            <ac:spMk id="2" creationId="{6C930337-0251-47EC-AD6E-9152D1F10825}"/>
          </ac:spMkLst>
        </pc:spChg>
        <pc:spChg chg="del mod">
          <ac:chgData name="CHARLTON ELIZABETH" userId="ed2c7363-624f-4001-af6b-6e4fe19ada12" providerId="ADAL" clId="{38E4059B-6880-4D32-9D91-832A1AFA7E1A}" dt="2018-02-25T21:53:22.637" v="2800" actId="3680"/>
          <ac:spMkLst>
            <pc:docMk/>
            <pc:sldMk cId="3872109498" sldId="336"/>
            <ac:spMk id="3" creationId="{63032EEC-1A0D-4E04-8344-4F8028EC72DD}"/>
          </ac:spMkLst>
        </pc:spChg>
        <pc:spChg chg="add del mod">
          <ac:chgData name="CHARLTON ELIZABETH" userId="ed2c7363-624f-4001-af6b-6e4fe19ada12" providerId="ADAL" clId="{38E4059B-6880-4D32-9D91-832A1AFA7E1A}" dt="2018-02-25T21:56:35.564" v="3071" actId="478"/>
          <ac:spMkLst>
            <pc:docMk/>
            <pc:sldMk cId="3872109498" sldId="336"/>
            <ac:spMk id="7" creationId="{7C8D0619-8102-40BA-A399-BFC6FB0F9AB5}"/>
          </ac:spMkLst>
        </pc:spChg>
        <pc:graphicFrameChg chg="add del mod modGraphic">
          <ac:chgData name="CHARLTON ELIZABETH" userId="ed2c7363-624f-4001-af6b-6e4fe19ada12" providerId="ADAL" clId="{38E4059B-6880-4D32-9D91-832A1AFA7E1A}" dt="2018-02-25T21:56:32.765" v="3070" actId="478"/>
          <ac:graphicFrameMkLst>
            <pc:docMk/>
            <pc:sldMk cId="3872109498" sldId="336"/>
            <ac:graphicFrameMk id="4" creationId="{3C0D4F01-85EB-4FD6-BDBA-F64C481F6945}"/>
          </ac:graphicFrameMkLst>
        </pc:graphicFrameChg>
        <pc:graphicFrameChg chg="add mod modGraphic">
          <ac:chgData name="CHARLTON ELIZABETH" userId="ed2c7363-624f-4001-af6b-6e4fe19ada12" providerId="ADAL" clId="{38E4059B-6880-4D32-9D91-832A1AFA7E1A}" dt="2018-02-25T22:06:15.207" v="3275" actId="20577"/>
          <ac:graphicFrameMkLst>
            <pc:docMk/>
            <pc:sldMk cId="3872109498" sldId="336"/>
            <ac:graphicFrameMk id="5" creationId="{4D799E9C-EB21-46C7-B610-0410B2D5C5DF}"/>
          </ac:graphicFrameMkLst>
        </pc:graphicFrameChg>
      </pc:sldChg>
      <pc:sldChg chg="modSp add">
        <pc:chgData name="CHARLTON ELIZABETH" userId="ed2c7363-624f-4001-af6b-6e4fe19ada12" providerId="ADAL" clId="{38E4059B-6880-4D32-9D91-832A1AFA7E1A}" dt="2018-02-25T22:15:15.901" v="3675" actId="20577"/>
        <pc:sldMkLst>
          <pc:docMk/>
          <pc:sldMk cId="3840449789" sldId="337"/>
        </pc:sldMkLst>
        <pc:spChg chg="mod">
          <ac:chgData name="CHARLTON ELIZABETH" userId="ed2c7363-624f-4001-af6b-6e4fe19ada12" providerId="ADAL" clId="{38E4059B-6880-4D32-9D91-832A1AFA7E1A}" dt="2018-02-25T22:14:23.680" v="3382" actId="20577"/>
          <ac:spMkLst>
            <pc:docMk/>
            <pc:sldMk cId="3840449789" sldId="337"/>
            <ac:spMk id="2" creationId="{0E88148D-5AC6-48A0-971C-00AD28007716}"/>
          </ac:spMkLst>
        </pc:spChg>
        <pc:spChg chg="mod">
          <ac:chgData name="CHARLTON ELIZABETH" userId="ed2c7363-624f-4001-af6b-6e4fe19ada12" providerId="ADAL" clId="{38E4059B-6880-4D32-9D91-832A1AFA7E1A}" dt="2018-02-25T22:15:15.901" v="3675" actId="20577"/>
          <ac:spMkLst>
            <pc:docMk/>
            <pc:sldMk cId="3840449789" sldId="337"/>
            <ac:spMk id="3" creationId="{A0B4F47E-763F-4E2C-885B-C687A7B9A760}"/>
          </ac:spMkLst>
        </pc:spChg>
      </pc:sldChg>
      <pc:sldChg chg="modSp add ord">
        <pc:chgData name="CHARLTON ELIZABETH" userId="ed2c7363-624f-4001-af6b-6e4fe19ada12" providerId="ADAL" clId="{38E4059B-6880-4D32-9D91-832A1AFA7E1A}" dt="2018-02-25T22:16:34.605" v="3705"/>
        <pc:sldMkLst>
          <pc:docMk/>
          <pc:sldMk cId="2753993912" sldId="338"/>
        </pc:sldMkLst>
        <pc:spChg chg="mod">
          <ac:chgData name="CHARLTON ELIZABETH" userId="ed2c7363-624f-4001-af6b-6e4fe19ada12" providerId="ADAL" clId="{38E4059B-6880-4D32-9D91-832A1AFA7E1A}" dt="2018-02-25T22:15:39.345" v="3704" actId="20577"/>
          <ac:spMkLst>
            <pc:docMk/>
            <pc:sldMk cId="2753993912" sldId="338"/>
            <ac:spMk id="2" creationId="{D5BC1A8D-1BE6-48B2-B3E9-5C8B7B80D747}"/>
          </ac:spMkLst>
        </pc:spChg>
      </pc:sldChg>
    </pc:docChg>
  </pc:docChgLst>
  <pc:docChgLst>
    <pc:chgData name="CHARLTON ELIZABETH" userId="10033FFF988933F2@LIVE.COM" providerId="AD" clId="Web-{4D8BEE5B-8C3E-4C37-83F1-B6A99FF22D95}"/>
    <pc:docChg chg="addSld delSld modSld modSection">
      <pc:chgData name="CHARLTON ELIZABETH" userId="10033FFF988933F2@LIVE.COM" providerId="AD" clId="Web-{4D8BEE5B-8C3E-4C37-83F1-B6A99FF22D95}" dt="2018-02-25T21:30:05.030" v="44"/>
      <pc:docMkLst>
        <pc:docMk/>
      </pc:docMkLst>
      <pc:sldChg chg="del">
        <pc:chgData name="CHARLTON ELIZABETH" userId="10033FFF988933F2@LIVE.COM" providerId="AD" clId="Web-{4D8BEE5B-8C3E-4C37-83F1-B6A99FF22D95}" dt="2018-02-25T21:13:17.257" v="31"/>
        <pc:sldMkLst>
          <pc:docMk/>
          <pc:sldMk cId="1462251486" sldId="319"/>
        </pc:sldMkLst>
      </pc:sldChg>
      <pc:sldChg chg="modSp">
        <pc:chgData name="CHARLTON ELIZABETH" userId="10033FFF988933F2@LIVE.COM" providerId="AD" clId="Web-{4D8BEE5B-8C3E-4C37-83F1-B6A99FF22D95}" dt="2018-02-25T21:30:05.030" v="43"/>
        <pc:sldMkLst>
          <pc:docMk/>
          <pc:sldMk cId="2738202621" sldId="326"/>
        </pc:sldMkLst>
        <pc:spChg chg="mod">
          <ac:chgData name="CHARLTON ELIZABETH" userId="10033FFF988933F2@LIVE.COM" providerId="AD" clId="Web-{4D8BEE5B-8C3E-4C37-83F1-B6A99FF22D95}" dt="2018-02-25T21:30:05.030" v="43"/>
          <ac:spMkLst>
            <pc:docMk/>
            <pc:sldMk cId="2738202621" sldId="326"/>
            <ac:spMk id="2" creationId="{983FD65E-ED12-4F99-BFAC-1A1C39907699}"/>
          </ac:spMkLst>
        </pc:spChg>
      </pc:sldChg>
      <pc:sldChg chg="modSp new">
        <pc:chgData name="CHARLTON ELIZABETH" userId="10033FFF988933F2@LIVE.COM" providerId="AD" clId="Web-{4D8BEE5B-8C3E-4C37-83F1-B6A99FF22D95}" dt="2018-02-25T21:13:01.851" v="9"/>
        <pc:sldMkLst>
          <pc:docMk/>
          <pc:sldMk cId="421886369" sldId="328"/>
        </pc:sldMkLst>
        <pc:spChg chg="mod">
          <ac:chgData name="CHARLTON ELIZABETH" userId="10033FFF988933F2@LIVE.COM" providerId="AD" clId="Web-{4D8BEE5B-8C3E-4C37-83F1-B6A99FF22D95}" dt="2018-02-25T21:13:01.851" v="9"/>
          <ac:spMkLst>
            <pc:docMk/>
            <pc:sldMk cId="421886369" sldId="328"/>
            <ac:spMk id="2" creationId="{088432B2-82DF-49DA-8795-7DCB451FA903}"/>
          </ac:spMkLst>
        </pc:spChg>
      </pc:sldChg>
      <pc:sldChg chg="modSp new">
        <pc:chgData name="CHARLTON ELIZABETH" userId="10033FFF988933F2@LIVE.COM" providerId="AD" clId="Web-{4D8BEE5B-8C3E-4C37-83F1-B6A99FF22D95}" dt="2018-02-25T21:13:15.304" v="29"/>
        <pc:sldMkLst>
          <pc:docMk/>
          <pc:sldMk cId="2323043323" sldId="329"/>
        </pc:sldMkLst>
        <pc:spChg chg="mod">
          <ac:chgData name="CHARLTON ELIZABETH" userId="10033FFF988933F2@LIVE.COM" providerId="AD" clId="Web-{4D8BEE5B-8C3E-4C37-83F1-B6A99FF22D95}" dt="2018-02-25T21:13:15.304" v="29"/>
          <ac:spMkLst>
            <pc:docMk/>
            <pc:sldMk cId="2323043323" sldId="329"/>
            <ac:spMk id="2" creationId="{D8FEC8BA-2A5C-483F-9DC0-294CDEEB6FF2}"/>
          </ac:spMkLst>
        </pc:spChg>
      </pc:sldChg>
    </pc:docChg>
  </pc:docChgLst>
  <pc:docChgLst>
    <pc:chgData name="CHARLTON ELIZABETH" userId="10033FFF988933F2@LIVE.COM" providerId="AD" clId="Web-{A3A2A02A-1211-4E71-A8BE-8C0516A68A8D}"/>
    <pc:docChg chg="addSld modSld modSection">
      <pc:chgData name="CHARLTON ELIZABETH" userId="10033FFF988933F2@LIVE.COM" providerId="AD" clId="Web-{A3A2A02A-1211-4E71-A8BE-8C0516A68A8D}" dt="2018-02-23T16:51:40.963" v="255"/>
      <pc:docMkLst>
        <pc:docMk/>
      </pc:docMkLst>
      <pc:sldChg chg="modSp new">
        <pc:chgData name="CHARLTON ELIZABETH" userId="10033FFF988933F2@LIVE.COM" providerId="AD" clId="Web-{A3A2A02A-1211-4E71-A8BE-8C0516A68A8D}" dt="2018-02-23T16:41:55.001" v="190"/>
        <pc:sldMkLst>
          <pc:docMk/>
          <pc:sldMk cId="4163447910" sldId="322"/>
        </pc:sldMkLst>
        <pc:spChg chg="mod">
          <ac:chgData name="CHARLTON ELIZABETH" userId="10033FFF988933F2@LIVE.COM" providerId="AD" clId="Web-{A3A2A02A-1211-4E71-A8BE-8C0516A68A8D}" dt="2018-02-23T16:40:28.448" v="72"/>
          <ac:spMkLst>
            <pc:docMk/>
            <pc:sldMk cId="4163447910" sldId="322"/>
            <ac:spMk id="2" creationId="{E3E60673-C302-43AA-88C2-906FE9EECA35}"/>
          </ac:spMkLst>
        </pc:spChg>
        <pc:spChg chg="mod">
          <ac:chgData name="CHARLTON ELIZABETH" userId="10033FFF988933F2@LIVE.COM" providerId="AD" clId="Web-{A3A2A02A-1211-4E71-A8BE-8C0516A68A8D}" dt="2018-02-23T16:41:55.001" v="190"/>
          <ac:spMkLst>
            <pc:docMk/>
            <pc:sldMk cId="4163447910" sldId="322"/>
            <ac:spMk id="3" creationId="{C11D2CB6-8512-426A-9C17-09584473869F}"/>
          </ac:spMkLst>
        </pc:spChg>
      </pc:sldChg>
      <pc:sldChg chg="modSp new">
        <pc:chgData name="CHARLTON ELIZABETH" userId="10033FFF988933F2@LIVE.COM" providerId="AD" clId="Web-{A3A2A02A-1211-4E71-A8BE-8C0516A68A8D}" dt="2018-02-23T16:51:40.135" v="253"/>
        <pc:sldMkLst>
          <pc:docMk/>
          <pc:sldMk cId="3104873076" sldId="323"/>
        </pc:sldMkLst>
        <pc:spChg chg="mod">
          <ac:chgData name="CHARLTON ELIZABETH" userId="10033FFF988933F2@LIVE.COM" providerId="AD" clId="Web-{A3A2A02A-1211-4E71-A8BE-8C0516A68A8D}" dt="2018-02-23T16:50:46.883" v="202"/>
          <ac:spMkLst>
            <pc:docMk/>
            <pc:sldMk cId="3104873076" sldId="323"/>
            <ac:spMk id="2" creationId="{DADD8F84-793A-44A9-BBC0-DE626F05CEA4}"/>
          </ac:spMkLst>
        </pc:spChg>
        <pc:spChg chg="mod">
          <ac:chgData name="CHARLTON ELIZABETH" userId="10033FFF988933F2@LIVE.COM" providerId="AD" clId="Web-{A3A2A02A-1211-4E71-A8BE-8C0516A68A8D}" dt="2018-02-23T16:51:40.135" v="253"/>
          <ac:spMkLst>
            <pc:docMk/>
            <pc:sldMk cId="3104873076" sldId="323"/>
            <ac:spMk id="3" creationId="{9964A1E9-4ECC-400C-8403-6772621622DC}"/>
          </ac:spMkLst>
        </pc:spChg>
      </pc:sldChg>
    </pc:docChg>
  </pc:docChgLst>
  <pc:docChgLst>
    <pc:chgData name="CHARLTON ELIZABETH" userId="ed2c7363-624f-4001-af6b-6e4fe19ada12" providerId="ADAL" clId="{2FD76B32-BD25-45E8-B5F4-43E62EAEA3DC}"/>
    <pc:docChg chg="undo custSel addSld delSld modSld sldOrd">
      <pc:chgData name="CHARLTON ELIZABETH" userId="ed2c7363-624f-4001-af6b-6e4fe19ada12" providerId="ADAL" clId="{2FD76B32-BD25-45E8-B5F4-43E62EAEA3DC}" dt="2018-02-09T03:04:02.409" v="2136" actId="2696"/>
      <pc:docMkLst>
        <pc:docMk/>
      </pc:docMkLst>
      <pc:sldChg chg="delSp modSp setBg">
        <pc:chgData name="CHARLTON ELIZABETH" userId="ed2c7363-624f-4001-af6b-6e4fe19ada12" providerId="ADAL" clId="{2FD76B32-BD25-45E8-B5F4-43E62EAEA3DC}" dt="2018-02-09T01:28:56.972" v="60" actId="1076"/>
        <pc:sldMkLst>
          <pc:docMk/>
          <pc:sldMk cId="109857222" sldId="256"/>
        </pc:sldMkLst>
        <pc:spChg chg="mod">
          <ac:chgData name="CHARLTON ELIZABETH" userId="ed2c7363-624f-4001-af6b-6e4fe19ada12" providerId="ADAL" clId="{2FD76B32-BD25-45E8-B5F4-43E62EAEA3DC}" dt="2018-02-09T01:28:56.972" v="60" actId="1076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CHARLTON ELIZABETH" userId="ed2c7363-624f-4001-af6b-6e4fe19ada12" providerId="ADAL" clId="{2FD76B32-BD25-45E8-B5F4-43E62EAEA3DC}" dt="2018-02-09T01:28:51.706" v="59" actId="478"/>
          <ac:spMkLst>
            <pc:docMk/>
            <pc:sldMk cId="109857222" sldId="256"/>
            <ac:spMk id="3" creationId="{00000000-0000-0000-0000-000000000000}"/>
          </ac:spMkLst>
        </pc:spChg>
      </pc:sldChg>
      <pc:sldChg chg="modSp">
        <pc:chgData name="CHARLTON ELIZABETH" userId="ed2c7363-624f-4001-af6b-6e4fe19ada12" providerId="ADAL" clId="{2FD76B32-BD25-45E8-B5F4-43E62EAEA3DC}" dt="2018-02-09T02:32:11.527" v="1438" actId="115"/>
        <pc:sldMkLst>
          <pc:docMk/>
          <pc:sldMk cId="1457181984" sldId="257"/>
        </pc:sldMkLst>
        <pc:spChg chg="mod">
          <ac:chgData name="CHARLTON ELIZABETH" userId="ed2c7363-624f-4001-af6b-6e4fe19ada12" providerId="ADAL" clId="{2FD76B32-BD25-45E8-B5F4-43E62EAEA3DC}" dt="2018-02-09T02:32:11.527" v="1438" actId="115"/>
          <ac:spMkLst>
            <pc:docMk/>
            <pc:sldMk cId="1457181984" sldId="257"/>
            <ac:spMk id="3" creationId="{0BB58B5C-B2AB-42C6-9C32-76FCA07DE2A4}"/>
          </ac:spMkLst>
        </pc:spChg>
      </pc:sldChg>
      <pc:sldChg chg="modSp">
        <pc:chgData name="CHARLTON ELIZABETH" userId="ed2c7363-624f-4001-af6b-6e4fe19ada12" providerId="ADAL" clId="{2FD76B32-BD25-45E8-B5F4-43E62EAEA3DC}" dt="2018-02-09T01:49:40.099" v="852" actId="20577"/>
        <pc:sldMkLst>
          <pc:docMk/>
          <pc:sldMk cId="2587357295" sldId="258"/>
        </pc:sldMkLst>
        <pc:spChg chg="mod">
          <ac:chgData name="CHARLTON ELIZABETH" userId="ed2c7363-624f-4001-af6b-6e4fe19ada12" providerId="ADAL" clId="{2FD76B32-BD25-45E8-B5F4-43E62EAEA3DC}" dt="2018-02-09T01:49:40.099" v="852" actId="20577"/>
          <ac:spMkLst>
            <pc:docMk/>
            <pc:sldMk cId="2587357295" sldId="258"/>
            <ac:spMk id="3" creationId="{3AFC9FC7-4B68-4F15-A8D0-AD775F65A26D}"/>
          </ac:spMkLst>
        </pc:spChg>
      </pc:sldChg>
      <pc:sldChg chg="delSp modSp add setBg">
        <pc:chgData name="CHARLTON ELIZABETH" userId="ed2c7363-624f-4001-af6b-6e4fe19ada12" providerId="ADAL" clId="{2FD76B32-BD25-45E8-B5F4-43E62EAEA3DC}" dt="2018-02-09T01:29:18.894" v="70" actId="403"/>
        <pc:sldMkLst>
          <pc:docMk/>
          <pc:sldMk cId="326742663" sldId="259"/>
        </pc:sldMkLst>
        <pc:spChg chg="mod">
          <ac:chgData name="CHARLTON ELIZABETH" userId="ed2c7363-624f-4001-af6b-6e4fe19ada12" providerId="ADAL" clId="{2FD76B32-BD25-45E8-B5F4-43E62EAEA3DC}" dt="2018-02-09T01:29:18.894" v="70" actId="403"/>
          <ac:spMkLst>
            <pc:docMk/>
            <pc:sldMk cId="326742663" sldId="259"/>
            <ac:spMk id="2" creationId="{00000000-0000-0000-0000-000000000000}"/>
          </ac:spMkLst>
        </pc:spChg>
        <pc:spChg chg="del">
          <ac:chgData name="CHARLTON ELIZABETH" userId="ed2c7363-624f-4001-af6b-6e4fe19ada12" providerId="ADAL" clId="{2FD76B32-BD25-45E8-B5F4-43E62EAEA3DC}" dt="2018-02-09T01:29:07.706" v="68" actId="478"/>
          <ac:spMkLst>
            <pc:docMk/>
            <pc:sldMk cId="326742663" sldId="259"/>
            <ac:spMk id="3" creationId="{00000000-0000-0000-0000-000000000000}"/>
          </ac:spMkLst>
        </pc:spChg>
      </pc:sldChg>
      <pc:sldChg chg="add">
        <pc:chgData name="CHARLTON ELIZABETH" userId="ed2c7363-624f-4001-af6b-6e4fe19ada12" providerId="ADAL" clId="{2FD76B32-BD25-45E8-B5F4-43E62EAEA3DC}" dt="2018-02-09T01:27:01.954" v="0" actId="1076"/>
        <pc:sldMkLst>
          <pc:docMk/>
          <pc:sldMk cId="1985482292" sldId="260"/>
        </pc:sldMkLst>
      </pc:sldChg>
      <pc:sldChg chg="modSp add">
        <pc:chgData name="CHARLTON ELIZABETH" userId="ed2c7363-624f-4001-af6b-6e4fe19ada12" providerId="ADAL" clId="{2FD76B32-BD25-45E8-B5F4-43E62EAEA3DC}" dt="2018-02-09T01:32:11.665" v="174" actId="20577"/>
        <pc:sldMkLst>
          <pc:docMk/>
          <pc:sldMk cId="2001608956" sldId="261"/>
        </pc:sldMkLst>
        <pc:spChg chg="mod">
          <ac:chgData name="CHARLTON ELIZABETH" userId="ed2c7363-624f-4001-af6b-6e4fe19ada12" providerId="ADAL" clId="{2FD76B32-BD25-45E8-B5F4-43E62EAEA3DC}" dt="2018-02-09T01:32:11.665" v="174" actId="20577"/>
          <ac:spMkLst>
            <pc:docMk/>
            <pc:sldMk cId="2001608956" sldId="261"/>
            <ac:spMk id="3" creationId="{3AFC9FC7-4B68-4F15-A8D0-AD775F65A26D}"/>
          </ac:spMkLst>
        </pc:spChg>
      </pc:sldChg>
      <pc:sldChg chg="delSp modSp add setBg">
        <pc:chgData name="CHARLTON ELIZABETH" userId="ed2c7363-624f-4001-af6b-6e4fe19ada12" providerId="ADAL" clId="{2FD76B32-BD25-45E8-B5F4-43E62EAEA3DC}" dt="2018-02-09T01:29:36.285" v="80" actId="1076"/>
        <pc:sldMkLst>
          <pc:docMk/>
          <pc:sldMk cId="1402501436" sldId="262"/>
        </pc:sldMkLst>
        <pc:spChg chg="mod">
          <ac:chgData name="CHARLTON ELIZABETH" userId="ed2c7363-624f-4001-af6b-6e4fe19ada12" providerId="ADAL" clId="{2FD76B32-BD25-45E8-B5F4-43E62EAEA3DC}" dt="2018-02-09T01:29:36.285" v="80" actId="1076"/>
          <ac:spMkLst>
            <pc:docMk/>
            <pc:sldMk cId="1402501436" sldId="262"/>
            <ac:spMk id="2" creationId="{00000000-0000-0000-0000-000000000000}"/>
          </ac:spMkLst>
        </pc:spChg>
        <pc:spChg chg="del">
          <ac:chgData name="CHARLTON ELIZABETH" userId="ed2c7363-624f-4001-af6b-6e4fe19ada12" providerId="ADAL" clId="{2FD76B32-BD25-45E8-B5F4-43E62EAEA3DC}" dt="2018-02-09T01:29:31.504" v="79" actId="478"/>
          <ac:spMkLst>
            <pc:docMk/>
            <pc:sldMk cId="1402501436" sldId="262"/>
            <ac:spMk id="3" creationId="{00000000-0000-0000-0000-000000000000}"/>
          </ac:spMkLst>
        </pc:spChg>
      </pc:sldChg>
      <pc:sldChg chg="add">
        <pc:chgData name="CHARLTON ELIZABETH" userId="ed2c7363-624f-4001-af6b-6e4fe19ada12" providerId="ADAL" clId="{2FD76B32-BD25-45E8-B5F4-43E62EAEA3DC}" dt="2018-02-09T01:27:02.548" v="1" actId="1076"/>
        <pc:sldMkLst>
          <pc:docMk/>
          <pc:sldMk cId="1074490497" sldId="263"/>
        </pc:sldMkLst>
      </pc:sldChg>
      <pc:sldChg chg="modSp add">
        <pc:chgData name="CHARLTON ELIZABETH" userId="ed2c7363-624f-4001-af6b-6e4fe19ada12" providerId="ADAL" clId="{2FD76B32-BD25-45E8-B5F4-43E62EAEA3DC}" dt="2018-02-09T01:32:28.743" v="226" actId="20577"/>
        <pc:sldMkLst>
          <pc:docMk/>
          <pc:sldMk cId="2506384097" sldId="264"/>
        </pc:sldMkLst>
        <pc:spChg chg="mod">
          <ac:chgData name="CHARLTON ELIZABETH" userId="ed2c7363-624f-4001-af6b-6e4fe19ada12" providerId="ADAL" clId="{2FD76B32-BD25-45E8-B5F4-43E62EAEA3DC}" dt="2018-02-09T01:32:28.743" v="226" actId="20577"/>
          <ac:spMkLst>
            <pc:docMk/>
            <pc:sldMk cId="2506384097" sldId="264"/>
            <ac:spMk id="3" creationId="{3AFC9FC7-4B68-4F15-A8D0-AD775F65A26D}"/>
          </ac:spMkLst>
        </pc:spChg>
      </pc:sldChg>
      <pc:sldChg chg="delSp modSp add setBg">
        <pc:chgData name="CHARLTON ELIZABETH" userId="ed2c7363-624f-4001-af6b-6e4fe19ada12" providerId="ADAL" clId="{2FD76B32-BD25-45E8-B5F4-43E62EAEA3DC}" dt="2018-02-09T01:29:53.113" v="90" actId="1076"/>
        <pc:sldMkLst>
          <pc:docMk/>
          <pc:sldMk cId="72714855" sldId="265"/>
        </pc:sldMkLst>
        <pc:spChg chg="mod">
          <ac:chgData name="CHARLTON ELIZABETH" userId="ed2c7363-624f-4001-af6b-6e4fe19ada12" providerId="ADAL" clId="{2FD76B32-BD25-45E8-B5F4-43E62EAEA3DC}" dt="2018-02-09T01:29:53.113" v="90" actId="1076"/>
          <ac:spMkLst>
            <pc:docMk/>
            <pc:sldMk cId="72714855" sldId="265"/>
            <ac:spMk id="2" creationId="{00000000-0000-0000-0000-000000000000}"/>
          </ac:spMkLst>
        </pc:spChg>
        <pc:spChg chg="del">
          <ac:chgData name="CHARLTON ELIZABETH" userId="ed2c7363-624f-4001-af6b-6e4fe19ada12" providerId="ADAL" clId="{2FD76B32-BD25-45E8-B5F4-43E62EAEA3DC}" dt="2018-02-09T01:29:48.785" v="89" actId="478"/>
          <ac:spMkLst>
            <pc:docMk/>
            <pc:sldMk cId="72714855" sldId="265"/>
            <ac:spMk id="3" creationId="{00000000-0000-0000-0000-000000000000}"/>
          </ac:spMkLst>
        </pc:spChg>
      </pc:sldChg>
      <pc:sldChg chg="modSp add">
        <pc:chgData name="CHARLTON ELIZABETH" userId="ed2c7363-624f-4001-af6b-6e4fe19ada12" providerId="ADAL" clId="{2FD76B32-BD25-45E8-B5F4-43E62EAEA3DC}" dt="2018-02-09T01:32:50.994" v="298" actId="20577"/>
        <pc:sldMkLst>
          <pc:docMk/>
          <pc:sldMk cId="3446943107" sldId="267"/>
        </pc:sldMkLst>
        <pc:spChg chg="mod">
          <ac:chgData name="CHARLTON ELIZABETH" userId="ed2c7363-624f-4001-af6b-6e4fe19ada12" providerId="ADAL" clId="{2FD76B32-BD25-45E8-B5F4-43E62EAEA3DC}" dt="2018-02-09T01:32:50.994" v="298" actId="20577"/>
          <ac:spMkLst>
            <pc:docMk/>
            <pc:sldMk cId="3446943107" sldId="267"/>
            <ac:spMk id="3" creationId="{3AFC9FC7-4B68-4F15-A8D0-AD775F65A26D}"/>
          </ac:spMkLst>
        </pc:spChg>
      </pc:sldChg>
      <pc:sldChg chg="delSp modSp add setBg">
        <pc:chgData name="CHARLTON ELIZABETH" userId="ed2c7363-624f-4001-af6b-6e4fe19ada12" providerId="ADAL" clId="{2FD76B32-BD25-45E8-B5F4-43E62EAEA3DC}" dt="2018-02-09T01:30:12.410" v="101" actId="1076"/>
        <pc:sldMkLst>
          <pc:docMk/>
          <pc:sldMk cId="723090154" sldId="268"/>
        </pc:sldMkLst>
        <pc:spChg chg="mod">
          <ac:chgData name="CHARLTON ELIZABETH" userId="ed2c7363-624f-4001-af6b-6e4fe19ada12" providerId="ADAL" clId="{2FD76B32-BD25-45E8-B5F4-43E62EAEA3DC}" dt="2018-02-09T01:30:12.410" v="101" actId="1076"/>
          <ac:spMkLst>
            <pc:docMk/>
            <pc:sldMk cId="723090154" sldId="268"/>
            <ac:spMk id="2" creationId="{00000000-0000-0000-0000-000000000000}"/>
          </ac:spMkLst>
        </pc:spChg>
        <pc:spChg chg="del">
          <ac:chgData name="CHARLTON ELIZABETH" userId="ed2c7363-624f-4001-af6b-6e4fe19ada12" providerId="ADAL" clId="{2FD76B32-BD25-45E8-B5F4-43E62EAEA3DC}" dt="2018-02-09T01:30:03.785" v="99" actId="478"/>
          <ac:spMkLst>
            <pc:docMk/>
            <pc:sldMk cId="723090154" sldId="268"/>
            <ac:spMk id="3" creationId="{00000000-0000-0000-0000-000000000000}"/>
          </ac:spMkLst>
        </pc:spChg>
      </pc:sldChg>
      <pc:sldChg chg="add">
        <pc:chgData name="CHARLTON ELIZABETH" userId="ed2c7363-624f-4001-af6b-6e4fe19ada12" providerId="ADAL" clId="{2FD76B32-BD25-45E8-B5F4-43E62EAEA3DC}" dt="2018-02-09T01:27:03.548" v="3" actId="1076"/>
        <pc:sldMkLst>
          <pc:docMk/>
          <pc:sldMk cId="2819490314" sldId="269"/>
        </pc:sldMkLst>
      </pc:sldChg>
      <pc:sldChg chg="delSp modSp add ord setBg">
        <pc:chgData name="CHARLTON ELIZABETH" userId="ed2c7363-624f-4001-af6b-6e4fe19ada12" providerId="ADAL" clId="{2FD76B32-BD25-45E8-B5F4-43E62EAEA3DC}" dt="2018-02-09T01:28:41.487" v="50" actId="1076"/>
        <pc:sldMkLst>
          <pc:docMk/>
          <pc:sldMk cId="1934792003" sldId="271"/>
        </pc:sldMkLst>
        <pc:spChg chg="mod">
          <ac:chgData name="CHARLTON ELIZABETH" userId="ed2c7363-624f-4001-af6b-6e4fe19ada12" providerId="ADAL" clId="{2FD76B32-BD25-45E8-B5F4-43E62EAEA3DC}" dt="2018-02-09T01:28:41.487" v="50" actId="1076"/>
          <ac:spMkLst>
            <pc:docMk/>
            <pc:sldMk cId="1934792003" sldId="271"/>
            <ac:spMk id="2" creationId="{0A12ECB3-EBFA-459D-BC43-185903FA074D}"/>
          </ac:spMkLst>
        </pc:spChg>
        <pc:spChg chg="del">
          <ac:chgData name="CHARLTON ELIZABETH" userId="ed2c7363-624f-4001-af6b-6e4fe19ada12" providerId="ADAL" clId="{2FD76B32-BD25-45E8-B5F4-43E62EAEA3DC}" dt="2018-02-09T01:28:14.877" v="37" actId="478"/>
          <ac:spMkLst>
            <pc:docMk/>
            <pc:sldMk cId="1934792003" sldId="271"/>
            <ac:spMk id="3" creationId="{1FFF210D-0D73-4783-9A16-6A90E182897C}"/>
          </ac:spMkLst>
        </pc:spChg>
      </pc:sldChg>
      <pc:sldChg chg="modSp add">
        <pc:chgData name="CHARLTON ELIZABETH" userId="ed2c7363-624f-4001-af6b-6e4fe19ada12" providerId="ADAL" clId="{2FD76B32-BD25-45E8-B5F4-43E62EAEA3DC}" dt="2018-02-09T01:49:17.911" v="765" actId="403"/>
        <pc:sldMkLst>
          <pc:docMk/>
          <pc:sldMk cId="1605802457" sldId="272"/>
        </pc:sldMkLst>
        <pc:spChg chg="mod">
          <ac:chgData name="CHARLTON ELIZABETH" userId="ed2c7363-624f-4001-af6b-6e4fe19ada12" providerId="ADAL" clId="{2FD76B32-BD25-45E8-B5F4-43E62EAEA3DC}" dt="2018-02-09T01:35:03.933" v="363" actId="20577"/>
          <ac:spMkLst>
            <pc:docMk/>
            <pc:sldMk cId="1605802457" sldId="272"/>
            <ac:spMk id="2" creationId="{814CEB52-9BC6-4803-85D0-C04A4AA7F303}"/>
          </ac:spMkLst>
        </pc:spChg>
        <pc:spChg chg="mod">
          <ac:chgData name="CHARLTON ELIZABETH" userId="ed2c7363-624f-4001-af6b-6e4fe19ada12" providerId="ADAL" clId="{2FD76B32-BD25-45E8-B5F4-43E62EAEA3DC}" dt="2018-02-09T01:49:17.911" v="765" actId="403"/>
          <ac:spMkLst>
            <pc:docMk/>
            <pc:sldMk cId="1605802457" sldId="272"/>
            <ac:spMk id="3" creationId="{F7BBD9A2-ED1E-4043-B141-7FC09529724F}"/>
          </ac:spMkLst>
        </pc:spChg>
      </pc:sldChg>
      <pc:sldChg chg="add">
        <pc:chgData name="CHARLTON ELIZABETH" userId="ed2c7363-624f-4001-af6b-6e4fe19ada12" providerId="ADAL" clId="{2FD76B32-BD25-45E8-B5F4-43E62EAEA3DC}" dt="2018-02-09T01:37:39.607" v="652" actId="1076"/>
        <pc:sldMkLst>
          <pc:docMk/>
          <pc:sldMk cId="695754154" sldId="273"/>
        </pc:sldMkLst>
      </pc:sldChg>
      <pc:sldChg chg="add">
        <pc:chgData name="CHARLTON ELIZABETH" userId="ed2c7363-624f-4001-af6b-6e4fe19ada12" providerId="ADAL" clId="{2FD76B32-BD25-45E8-B5F4-43E62EAEA3DC}" dt="2018-02-09T01:37:39.607" v="652" actId="1076"/>
        <pc:sldMkLst>
          <pc:docMk/>
          <pc:sldMk cId="1323372784" sldId="275"/>
        </pc:sldMkLst>
      </pc:sldChg>
      <pc:sldChg chg="add">
        <pc:chgData name="CHARLTON ELIZABETH" userId="ed2c7363-624f-4001-af6b-6e4fe19ada12" providerId="ADAL" clId="{2FD76B32-BD25-45E8-B5F4-43E62EAEA3DC}" dt="2018-02-09T01:37:39.607" v="652" actId="1076"/>
        <pc:sldMkLst>
          <pc:docMk/>
          <pc:sldMk cId="3227841783" sldId="276"/>
        </pc:sldMkLst>
      </pc:sldChg>
      <pc:sldChg chg="add">
        <pc:chgData name="CHARLTON ELIZABETH" userId="ed2c7363-624f-4001-af6b-6e4fe19ada12" providerId="ADAL" clId="{2FD76B32-BD25-45E8-B5F4-43E62EAEA3DC}" dt="2018-02-09T01:37:39.607" v="652" actId="1076"/>
        <pc:sldMkLst>
          <pc:docMk/>
          <pc:sldMk cId="1401841055" sldId="279"/>
        </pc:sldMkLst>
      </pc:sldChg>
      <pc:sldChg chg="add">
        <pc:chgData name="CHARLTON ELIZABETH" userId="ed2c7363-624f-4001-af6b-6e4fe19ada12" providerId="ADAL" clId="{2FD76B32-BD25-45E8-B5F4-43E62EAEA3DC}" dt="2018-02-09T01:37:39.607" v="652" actId="1076"/>
        <pc:sldMkLst>
          <pc:docMk/>
          <pc:sldMk cId="2756958952" sldId="280"/>
        </pc:sldMkLst>
      </pc:sldChg>
      <pc:sldChg chg="add">
        <pc:chgData name="CHARLTON ELIZABETH" userId="ed2c7363-624f-4001-af6b-6e4fe19ada12" providerId="ADAL" clId="{2FD76B32-BD25-45E8-B5F4-43E62EAEA3DC}" dt="2018-02-09T01:37:39.607" v="652" actId="1076"/>
        <pc:sldMkLst>
          <pc:docMk/>
          <pc:sldMk cId="2809416149" sldId="281"/>
        </pc:sldMkLst>
      </pc:sldChg>
      <pc:sldChg chg="add">
        <pc:chgData name="CHARLTON ELIZABETH" userId="ed2c7363-624f-4001-af6b-6e4fe19ada12" providerId="ADAL" clId="{2FD76B32-BD25-45E8-B5F4-43E62EAEA3DC}" dt="2018-02-09T01:37:39.607" v="652" actId="1076"/>
        <pc:sldMkLst>
          <pc:docMk/>
          <pc:sldMk cId="892805095" sldId="282"/>
        </pc:sldMkLst>
      </pc:sldChg>
      <pc:sldChg chg="add">
        <pc:chgData name="CHARLTON ELIZABETH" userId="ed2c7363-624f-4001-af6b-6e4fe19ada12" providerId="ADAL" clId="{2FD76B32-BD25-45E8-B5F4-43E62EAEA3DC}" dt="2018-02-09T01:37:39.607" v="652" actId="1076"/>
        <pc:sldMkLst>
          <pc:docMk/>
          <pc:sldMk cId="1175194470" sldId="283"/>
        </pc:sldMkLst>
      </pc:sldChg>
      <pc:sldChg chg="add">
        <pc:chgData name="CHARLTON ELIZABETH" userId="ed2c7363-624f-4001-af6b-6e4fe19ada12" providerId="ADAL" clId="{2FD76B32-BD25-45E8-B5F4-43E62EAEA3DC}" dt="2018-02-09T01:37:39.607" v="652" actId="1076"/>
        <pc:sldMkLst>
          <pc:docMk/>
          <pc:sldMk cId="3727527602" sldId="284"/>
        </pc:sldMkLst>
      </pc:sldChg>
      <pc:sldChg chg="add">
        <pc:chgData name="CHARLTON ELIZABETH" userId="ed2c7363-624f-4001-af6b-6e4fe19ada12" providerId="ADAL" clId="{2FD76B32-BD25-45E8-B5F4-43E62EAEA3DC}" dt="2018-02-09T01:37:39.607" v="652" actId="1076"/>
        <pc:sldMkLst>
          <pc:docMk/>
          <pc:sldMk cId="3879181718" sldId="285"/>
        </pc:sldMkLst>
      </pc:sldChg>
      <pc:sldChg chg="add">
        <pc:chgData name="CHARLTON ELIZABETH" userId="ed2c7363-624f-4001-af6b-6e4fe19ada12" providerId="ADAL" clId="{2FD76B32-BD25-45E8-B5F4-43E62EAEA3DC}" dt="2018-02-09T01:37:39.607" v="652" actId="1076"/>
        <pc:sldMkLst>
          <pc:docMk/>
          <pc:sldMk cId="2406620572" sldId="286"/>
        </pc:sldMkLst>
      </pc:sldChg>
      <pc:sldChg chg="modSp add">
        <pc:chgData name="CHARLTON ELIZABETH" userId="ed2c7363-624f-4001-af6b-6e4fe19ada12" providerId="ADAL" clId="{2FD76B32-BD25-45E8-B5F4-43E62EAEA3DC}" dt="2018-02-09T02:46:15.269" v="2135" actId="1076"/>
        <pc:sldMkLst>
          <pc:docMk/>
          <pc:sldMk cId="2930404037" sldId="287"/>
        </pc:sldMkLst>
        <pc:spChg chg="mod">
          <ac:chgData name="CHARLTON ELIZABETH" userId="ed2c7363-624f-4001-af6b-6e4fe19ada12" providerId="ADAL" clId="{2FD76B32-BD25-45E8-B5F4-43E62EAEA3DC}" dt="2018-02-09T01:39:55.680" v="692" actId="313"/>
          <ac:spMkLst>
            <pc:docMk/>
            <pc:sldMk cId="2930404037" sldId="287"/>
            <ac:spMk id="2" creationId="{6526A934-D248-4B98-9842-863CDFACF0AC}"/>
          </ac:spMkLst>
        </pc:spChg>
        <pc:spChg chg="mod">
          <ac:chgData name="CHARLTON ELIZABETH" userId="ed2c7363-624f-4001-af6b-6e4fe19ada12" providerId="ADAL" clId="{2FD76B32-BD25-45E8-B5F4-43E62EAEA3DC}" dt="2018-02-09T02:46:15.269" v="2135" actId="1076"/>
          <ac:spMkLst>
            <pc:docMk/>
            <pc:sldMk cId="2930404037" sldId="287"/>
            <ac:spMk id="3" creationId="{D19BD906-A4CA-4018-8735-EF3F0ABFA0C3}"/>
          </ac:spMkLst>
        </pc:spChg>
      </pc:sldChg>
      <pc:sldChg chg="modSp add del">
        <pc:chgData name="CHARLTON ELIZABETH" userId="ed2c7363-624f-4001-af6b-6e4fe19ada12" providerId="ADAL" clId="{2FD76B32-BD25-45E8-B5F4-43E62EAEA3DC}" dt="2018-02-09T01:44:00.828" v="739" actId="2696"/>
        <pc:sldMkLst>
          <pc:docMk/>
          <pc:sldMk cId="3469109887" sldId="288"/>
        </pc:sldMkLst>
        <pc:spChg chg="mod">
          <ac:chgData name="CHARLTON ELIZABETH" userId="ed2c7363-624f-4001-af6b-6e4fe19ada12" providerId="ADAL" clId="{2FD76B32-BD25-45E8-B5F4-43E62EAEA3DC}" dt="2018-02-09T01:42:20.604" v="732" actId="20577"/>
          <ac:spMkLst>
            <pc:docMk/>
            <pc:sldMk cId="3469109887" sldId="288"/>
            <ac:spMk id="2" creationId="{2050DEE6-AEE6-48FA-9391-5502E87F8849}"/>
          </ac:spMkLst>
        </pc:spChg>
      </pc:sldChg>
      <pc:sldChg chg="add">
        <pc:chgData name="CHARLTON ELIZABETH" userId="ed2c7363-624f-4001-af6b-6e4fe19ada12" providerId="ADAL" clId="{2FD76B32-BD25-45E8-B5F4-43E62EAEA3DC}" dt="2018-02-09T01:43:20.781" v="734" actId="1076"/>
        <pc:sldMkLst>
          <pc:docMk/>
          <pc:sldMk cId="3732725880" sldId="290"/>
        </pc:sldMkLst>
      </pc:sldChg>
      <pc:sldChg chg="add">
        <pc:chgData name="CHARLTON ELIZABETH" userId="ed2c7363-624f-4001-af6b-6e4fe19ada12" providerId="ADAL" clId="{2FD76B32-BD25-45E8-B5F4-43E62EAEA3DC}" dt="2018-02-09T01:43:20.781" v="734" actId="1076"/>
        <pc:sldMkLst>
          <pc:docMk/>
          <pc:sldMk cId="4270431891" sldId="291"/>
        </pc:sldMkLst>
      </pc:sldChg>
      <pc:sldChg chg="add">
        <pc:chgData name="CHARLTON ELIZABETH" userId="ed2c7363-624f-4001-af6b-6e4fe19ada12" providerId="ADAL" clId="{2FD76B32-BD25-45E8-B5F4-43E62EAEA3DC}" dt="2018-02-09T01:43:20.781" v="734" actId="1076"/>
        <pc:sldMkLst>
          <pc:docMk/>
          <pc:sldMk cId="1544333353" sldId="292"/>
        </pc:sldMkLst>
      </pc:sldChg>
      <pc:sldChg chg="add">
        <pc:chgData name="CHARLTON ELIZABETH" userId="ed2c7363-624f-4001-af6b-6e4fe19ada12" providerId="ADAL" clId="{2FD76B32-BD25-45E8-B5F4-43E62EAEA3DC}" dt="2018-02-09T01:43:20.781" v="734" actId="1076"/>
        <pc:sldMkLst>
          <pc:docMk/>
          <pc:sldMk cId="378468244" sldId="293"/>
        </pc:sldMkLst>
      </pc:sldChg>
      <pc:sldChg chg="add">
        <pc:chgData name="CHARLTON ELIZABETH" userId="ed2c7363-624f-4001-af6b-6e4fe19ada12" providerId="ADAL" clId="{2FD76B32-BD25-45E8-B5F4-43E62EAEA3DC}" dt="2018-02-09T01:43:40.844" v="736" actId="1076"/>
        <pc:sldMkLst>
          <pc:docMk/>
          <pc:sldMk cId="3531631728" sldId="294"/>
        </pc:sldMkLst>
      </pc:sldChg>
      <pc:sldChg chg="add">
        <pc:chgData name="CHARLTON ELIZABETH" userId="ed2c7363-624f-4001-af6b-6e4fe19ada12" providerId="ADAL" clId="{2FD76B32-BD25-45E8-B5F4-43E62EAEA3DC}" dt="2018-02-09T01:43:53.422" v="737" actId="1076"/>
        <pc:sldMkLst>
          <pc:docMk/>
          <pc:sldMk cId="2330471990" sldId="295"/>
        </pc:sldMkLst>
      </pc:sldChg>
      <pc:sldChg chg="modSp add">
        <pc:chgData name="CHARLTON ELIZABETH" userId="ed2c7363-624f-4001-af6b-6e4fe19ada12" providerId="ADAL" clId="{2FD76B32-BD25-45E8-B5F4-43E62EAEA3DC}" dt="2018-02-09T01:45:01.110" v="762" actId="403"/>
        <pc:sldMkLst>
          <pc:docMk/>
          <pc:sldMk cId="1870806101" sldId="296"/>
        </pc:sldMkLst>
        <pc:spChg chg="mod">
          <ac:chgData name="CHARLTON ELIZABETH" userId="ed2c7363-624f-4001-af6b-6e4fe19ada12" providerId="ADAL" clId="{2FD76B32-BD25-45E8-B5F4-43E62EAEA3DC}" dt="2018-02-09T01:44:50.110" v="758" actId="20577"/>
          <ac:spMkLst>
            <pc:docMk/>
            <pc:sldMk cId="1870806101" sldId="296"/>
            <ac:spMk id="2" creationId="{2EE3DA0F-9659-416E-9891-02868549ED1A}"/>
          </ac:spMkLst>
        </pc:spChg>
        <pc:spChg chg="mod">
          <ac:chgData name="CHARLTON ELIZABETH" userId="ed2c7363-624f-4001-af6b-6e4fe19ada12" providerId="ADAL" clId="{2FD76B32-BD25-45E8-B5F4-43E62EAEA3DC}" dt="2018-02-09T01:45:01.110" v="762" actId="403"/>
          <ac:spMkLst>
            <pc:docMk/>
            <pc:sldMk cId="1870806101" sldId="296"/>
            <ac:spMk id="3" creationId="{C5C840D1-6B70-4902-8A89-58AED108B42B}"/>
          </ac:spMkLst>
        </pc:spChg>
      </pc:sldChg>
      <pc:sldChg chg="add">
        <pc:chgData name="CHARLTON ELIZABETH" userId="ed2c7363-624f-4001-af6b-6e4fe19ada12" providerId="ADAL" clId="{2FD76B32-BD25-45E8-B5F4-43E62EAEA3DC}" dt="2018-02-09T01:45:26.673" v="763" actId="1076"/>
        <pc:sldMkLst>
          <pc:docMk/>
          <pc:sldMk cId="3464800523" sldId="297"/>
        </pc:sldMkLst>
      </pc:sldChg>
      <pc:sldChg chg="modSp add">
        <pc:chgData name="CHARLTON ELIZABETH" userId="ed2c7363-624f-4001-af6b-6e4fe19ada12" providerId="ADAL" clId="{2FD76B32-BD25-45E8-B5F4-43E62EAEA3DC}" dt="2018-02-09T01:52:25.586" v="1113" actId="20577"/>
        <pc:sldMkLst>
          <pc:docMk/>
          <pc:sldMk cId="2551290931" sldId="298"/>
        </pc:sldMkLst>
        <pc:spChg chg="mod">
          <ac:chgData name="CHARLTON ELIZABETH" userId="ed2c7363-624f-4001-af6b-6e4fe19ada12" providerId="ADAL" clId="{2FD76B32-BD25-45E8-B5F4-43E62EAEA3DC}" dt="2018-02-09T01:51:16.116" v="902" actId="20577"/>
          <ac:spMkLst>
            <pc:docMk/>
            <pc:sldMk cId="2551290931" sldId="298"/>
            <ac:spMk id="2" creationId="{50E4AB06-DFDD-476D-ABC8-997666BB5582}"/>
          </ac:spMkLst>
        </pc:spChg>
        <pc:spChg chg="mod">
          <ac:chgData name="CHARLTON ELIZABETH" userId="ed2c7363-624f-4001-af6b-6e4fe19ada12" providerId="ADAL" clId="{2FD76B32-BD25-45E8-B5F4-43E62EAEA3DC}" dt="2018-02-09T01:52:25.586" v="1113" actId="20577"/>
          <ac:spMkLst>
            <pc:docMk/>
            <pc:sldMk cId="2551290931" sldId="298"/>
            <ac:spMk id="3" creationId="{08955584-2C7E-4C07-B6A4-A2FAB11342DA}"/>
          </ac:spMkLst>
        </pc:spChg>
      </pc:sldChg>
      <pc:sldChg chg="modSp add">
        <pc:chgData name="CHARLTON ELIZABETH" userId="ed2c7363-624f-4001-af6b-6e4fe19ada12" providerId="ADAL" clId="{2FD76B32-BD25-45E8-B5F4-43E62EAEA3DC}" dt="2018-02-09T02:32:31.772" v="1440" actId="403"/>
        <pc:sldMkLst>
          <pc:docMk/>
          <pc:sldMk cId="3943030005" sldId="299"/>
        </pc:sldMkLst>
        <pc:spChg chg="mod">
          <ac:chgData name="CHARLTON ELIZABETH" userId="ed2c7363-624f-4001-af6b-6e4fe19ada12" providerId="ADAL" clId="{2FD76B32-BD25-45E8-B5F4-43E62EAEA3DC}" dt="2018-02-09T02:30:11.514" v="1167" actId="5793"/>
          <ac:spMkLst>
            <pc:docMk/>
            <pc:sldMk cId="3943030005" sldId="299"/>
            <ac:spMk id="2" creationId="{50807605-20A4-46F9-9C7F-6062D2005C66}"/>
          </ac:spMkLst>
        </pc:spChg>
        <pc:spChg chg="mod">
          <ac:chgData name="CHARLTON ELIZABETH" userId="ed2c7363-624f-4001-af6b-6e4fe19ada12" providerId="ADAL" clId="{2FD76B32-BD25-45E8-B5F4-43E62EAEA3DC}" dt="2018-02-09T02:32:31.772" v="1440" actId="403"/>
          <ac:spMkLst>
            <pc:docMk/>
            <pc:sldMk cId="3943030005" sldId="299"/>
            <ac:spMk id="3" creationId="{3C9594B2-3B24-490B-BBE7-3AF55A66E7D9}"/>
          </ac:spMkLst>
        </pc:spChg>
      </pc:sldChg>
      <pc:sldChg chg="modSp add">
        <pc:chgData name="CHARLTON ELIZABETH" userId="ed2c7363-624f-4001-af6b-6e4fe19ada12" providerId="ADAL" clId="{2FD76B32-BD25-45E8-B5F4-43E62EAEA3DC}" dt="2018-02-09T02:42:58.076" v="1598" actId="20577"/>
        <pc:sldMkLst>
          <pc:docMk/>
          <pc:sldMk cId="2122839772" sldId="301"/>
        </pc:sldMkLst>
        <pc:spChg chg="mod">
          <ac:chgData name="CHARLTON ELIZABETH" userId="ed2c7363-624f-4001-af6b-6e4fe19ada12" providerId="ADAL" clId="{2FD76B32-BD25-45E8-B5F4-43E62EAEA3DC}" dt="2018-02-09T02:42:58.076" v="1598" actId="20577"/>
          <ac:spMkLst>
            <pc:docMk/>
            <pc:sldMk cId="2122839772" sldId="301"/>
            <ac:spMk id="2" creationId="{743E03DD-E554-45A4-979E-BC86E38CCFF2}"/>
          </ac:spMkLst>
        </pc:spChg>
        <pc:spChg chg="mod">
          <ac:chgData name="CHARLTON ELIZABETH" userId="ed2c7363-624f-4001-af6b-6e4fe19ada12" providerId="ADAL" clId="{2FD76B32-BD25-45E8-B5F4-43E62EAEA3DC}" dt="2018-02-09T02:42:50.151" v="1566" actId="20577"/>
          <ac:spMkLst>
            <pc:docMk/>
            <pc:sldMk cId="2122839772" sldId="301"/>
            <ac:spMk id="3" creationId="{D3379620-1AE9-48B2-B22D-4E0514C69146}"/>
          </ac:spMkLst>
        </pc:spChg>
      </pc:sldChg>
    </pc:docChg>
  </pc:docChgLst>
  <pc:docChgLst>
    <pc:chgData name="CHARLTON ELIZABETH" userId="10033FFF988933F2@LIVE.COM" providerId="AD" clId="Web-{E29AE2D5-61E3-461F-AA82-8E92DB716E12}"/>
    <pc:docChg chg="modSld">
      <pc:chgData name="CHARLTON ELIZABETH" userId="10033FFF988933F2@LIVE.COM" providerId="AD" clId="Web-{E29AE2D5-61E3-461F-AA82-8E92DB716E12}" dt="2018-02-09T02:51:41.461" v="12"/>
      <pc:docMkLst>
        <pc:docMk/>
      </pc:docMkLst>
      <pc:sldChg chg="modSp">
        <pc:chgData name="CHARLTON ELIZABETH" userId="10033FFF988933F2@LIVE.COM" providerId="AD" clId="Web-{E29AE2D5-61E3-461F-AA82-8E92DB716E12}" dt="2018-02-09T02:51:41.461" v="11"/>
        <pc:sldMkLst>
          <pc:docMk/>
          <pc:sldMk cId="1457181984" sldId="257"/>
        </pc:sldMkLst>
        <pc:spChg chg="mod">
          <ac:chgData name="CHARLTON ELIZABETH" userId="10033FFF988933F2@LIVE.COM" providerId="AD" clId="Web-{E29AE2D5-61E3-461F-AA82-8E92DB716E12}" dt="2018-02-09T02:51:41.461" v="11"/>
          <ac:spMkLst>
            <pc:docMk/>
            <pc:sldMk cId="1457181984" sldId="257"/>
            <ac:spMk id="3" creationId="{0BB58B5C-B2AB-42C6-9C32-76FCA07DE2A4}"/>
          </ac:spMkLst>
        </pc:spChg>
      </pc:sldChg>
    </pc:docChg>
  </pc:docChgLst>
  <pc:docChgLst>
    <pc:chgData name="CHARLTON ELIZABETH" userId="10033FFF988933F2@LIVE.COM" providerId="AD" clId="Web-{F33B7923-77CE-409F-AC72-1FA0D3006CA0}"/>
    <pc:docChg chg="addSld modSld sldOrd modSection">
      <pc:chgData name="CHARLTON ELIZABETH" userId="10033FFF988933F2@LIVE.COM" providerId="AD" clId="Web-{F33B7923-77CE-409F-AC72-1FA0D3006CA0}" dt="2018-02-25T14:40:11.920" v="137"/>
      <pc:docMkLst>
        <pc:docMk/>
      </pc:docMkLst>
      <pc:sldChg chg="ord">
        <pc:chgData name="CHARLTON ELIZABETH" userId="10033FFF988933F2@LIVE.COM" providerId="AD" clId="Web-{F33B7923-77CE-409F-AC72-1FA0D3006CA0}" dt="2018-02-25T14:27:35.599" v="0"/>
        <pc:sldMkLst>
          <pc:docMk/>
          <pc:sldMk cId="1473242244" sldId="266"/>
        </pc:sldMkLst>
      </pc:sldChg>
      <pc:sldChg chg="modSp new">
        <pc:chgData name="CHARLTON ELIZABETH" userId="10033FFF988933F2@LIVE.COM" providerId="AD" clId="Web-{F33B7923-77CE-409F-AC72-1FA0D3006CA0}" dt="2018-02-25T14:33:31.120" v="97"/>
        <pc:sldMkLst>
          <pc:docMk/>
          <pc:sldMk cId="3664558995" sldId="324"/>
        </pc:sldMkLst>
        <pc:spChg chg="mod">
          <ac:chgData name="CHARLTON ELIZABETH" userId="10033FFF988933F2@LIVE.COM" providerId="AD" clId="Web-{F33B7923-77CE-409F-AC72-1FA0D3006CA0}" dt="2018-02-25T14:31:33.401" v="4"/>
          <ac:spMkLst>
            <pc:docMk/>
            <pc:sldMk cId="3664558995" sldId="324"/>
            <ac:spMk id="2" creationId="{12CC0C3D-0381-4BDB-BCF1-284D99628F3C}"/>
          </ac:spMkLst>
        </pc:spChg>
        <pc:spChg chg="mod">
          <ac:chgData name="CHARLTON ELIZABETH" userId="10033FFF988933F2@LIVE.COM" providerId="AD" clId="Web-{F33B7923-77CE-409F-AC72-1FA0D3006CA0}" dt="2018-02-25T14:33:31.120" v="97"/>
          <ac:spMkLst>
            <pc:docMk/>
            <pc:sldMk cId="3664558995" sldId="324"/>
            <ac:spMk id="3" creationId="{9C776853-E2A3-4DD7-A223-90C8ADDCBDA7}"/>
          </ac:spMkLst>
        </pc:spChg>
      </pc:sldChg>
      <pc:sldChg chg="modSp new">
        <pc:chgData name="CHARLTON ELIZABETH" userId="10033FFF988933F2@LIVE.COM" providerId="AD" clId="Web-{F33B7923-77CE-409F-AC72-1FA0D3006CA0}" dt="2018-02-25T14:37:18.700" v="112"/>
        <pc:sldMkLst>
          <pc:docMk/>
          <pc:sldMk cId="3362759435" sldId="325"/>
        </pc:sldMkLst>
        <pc:spChg chg="mod">
          <ac:chgData name="CHARLTON ELIZABETH" userId="10033FFF988933F2@LIVE.COM" providerId="AD" clId="Web-{F33B7923-77CE-409F-AC72-1FA0D3006CA0}" dt="2018-02-25T14:37:18.700" v="112"/>
          <ac:spMkLst>
            <pc:docMk/>
            <pc:sldMk cId="3362759435" sldId="325"/>
            <ac:spMk id="2" creationId="{AB50EA46-3657-445F-B7C4-D642EB31804D}"/>
          </ac:spMkLst>
        </pc:spChg>
      </pc:sldChg>
      <pc:sldChg chg="modSp new">
        <pc:chgData name="CHARLTON ELIZABETH" userId="10033FFF988933F2@LIVE.COM" providerId="AD" clId="Web-{F33B7923-77CE-409F-AC72-1FA0D3006CA0}" dt="2018-02-25T14:40:11.920" v="136"/>
        <pc:sldMkLst>
          <pc:docMk/>
          <pc:sldMk cId="2738202621" sldId="326"/>
        </pc:sldMkLst>
        <pc:spChg chg="mod">
          <ac:chgData name="CHARLTON ELIZABETH" userId="10033FFF988933F2@LIVE.COM" providerId="AD" clId="Web-{F33B7923-77CE-409F-AC72-1FA0D3006CA0}" dt="2018-02-25T14:40:11.920" v="136"/>
          <ac:spMkLst>
            <pc:docMk/>
            <pc:sldMk cId="2738202621" sldId="326"/>
            <ac:spMk id="2" creationId="{983FD65E-ED12-4F99-BFAC-1A1C39907699}"/>
          </ac:spMkLst>
        </pc:spChg>
      </pc:sldChg>
    </pc:docChg>
  </pc:docChgLst>
  <pc:docChgLst>
    <pc:chgData name="CHARLTON ELIZABETH" userId="10033FFF988933F2@LIVE.COM" providerId="AD" clId="Web-{4E2687EE-487A-456C-AB9D-27AF7169E962}"/>
    <pc:docChg chg="addSld modSld sldOrd modSection">
      <pc:chgData name="CHARLTON ELIZABETH" userId="10033FFF988933F2@LIVE.COM" providerId="AD" clId="Web-{4E2687EE-487A-456C-AB9D-27AF7169E962}" dt="2018-02-11T18:35:57.983" v="77"/>
      <pc:docMkLst>
        <pc:docMk/>
      </pc:docMkLst>
      <pc:sldChg chg="modSp ord">
        <pc:chgData name="CHARLTON ELIZABETH" userId="10033FFF988933F2@LIVE.COM" providerId="AD" clId="Web-{4E2687EE-487A-456C-AB9D-27AF7169E962}" dt="2018-02-11T18:35:57.983" v="76"/>
        <pc:sldMkLst>
          <pc:docMk/>
          <pc:sldMk cId="2001608956" sldId="261"/>
        </pc:sldMkLst>
        <pc:spChg chg="mod">
          <ac:chgData name="CHARLTON ELIZABETH" userId="10033FFF988933F2@LIVE.COM" providerId="AD" clId="Web-{4E2687EE-487A-456C-AB9D-27AF7169E962}" dt="2018-02-11T18:35:57.983" v="76"/>
          <ac:spMkLst>
            <pc:docMk/>
            <pc:sldMk cId="2001608956" sldId="261"/>
            <ac:spMk id="3" creationId="{3AFC9FC7-4B68-4F15-A8D0-AD775F65A26D}"/>
          </ac:spMkLst>
        </pc:spChg>
      </pc:sldChg>
      <pc:sldChg chg="ord">
        <pc:chgData name="CHARLTON ELIZABETH" userId="10033FFF988933F2@LIVE.COM" providerId="AD" clId="Web-{4E2687EE-487A-456C-AB9D-27AF7169E962}" dt="2018-02-11T18:15:40.469" v="2"/>
        <pc:sldMkLst>
          <pc:docMk/>
          <pc:sldMk cId="3469109887" sldId="288"/>
        </pc:sldMkLst>
      </pc:sldChg>
      <pc:sldChg chg="ord">
        <pc:chgData name="CHARLTON ELIZABETH" userId="10033FFF988933F2@LIVE.COM" providerId="AD" clId="Web-{4E2687EE-487A-456C-AB9D-27AF7169E962}" dt="2018-02-11T18:15:40.469" v="4"/>
        <pc:sldMkLst>
          <pc:docMk/>
          <pc:sldMk cId="3531631728" sldId="294"/>
        </pc:sldMkLst>
      </pc:sldChg>
      <pc:sldChg chg="ord">
        <pc:chgData name="CHARLTON ELIZABETH" userId="10033FFF988933F2@LIVE.COM" providerId="AD" clId="Web-{4E2687EE-487A-456C-AB9D-27AF7169E962}" dt="2018-02-11T18:15:40.469" v="3"/>
        <pc:sldMkLst>
          <pc:docMk/>
          <pc:sldMk cId="2330471990" sldId="295"/>
        </pc:sldMkLst>
      </pc:sldChg>
      <pc:sldChg chg="ord">
        <pc:chgData name="CHARLTON ELIZABETH" userId="10033FFF988933F2@LIVE.COM" providerId="AD" clId="Web-{4E2687EE-487A-456C-AB9D-27AF7169E962}" dt="2018-02-11T18:15:40.469" v="1"/>
        <pc:sldMkLst>
          <pc:docMk/>
          <pc:sldMk cId="1870806101" sldId="296"/>
        </pc:sldMkLst>
      </pc:sldChg>
      <pc:sldChg chg="ord">
        <pc:chgData name="CHARLTON ELIZABETH" userId="10033FFF988933F2@LIVE.COM" providerId="AD" clId="Web-{4E2687EE-487A-456C-AB9D-27AF7169E962}" dt="2018-02-11T18:15:40.469" v="0"/>
        <pc:sldMkLst>
          <pc:docMk/>
          <pc:sldMk cId="3464800523" sldId="297"/>
        </pc:sldMkLst>
      </pc:sldChg>
      <pc:sldChg chg="modSp new">
        <pc:chgData name="CHARLTON ELIZABETH" userId="10033FFF988933F2@LIVE.COM" providerId="AD" clId="Web-{4E2687EE-487A-456C-AB9D-27AF7169E962}" dt="2018-02-11T18:17:01.531" v="55"/>
        <pc:sldMkLst>
          <pc:docMk/>
          <pc:sldMk cId="450800287" sldId="302"/>
        </pc:sldMkLst>
        <pc:spChg chg="mod">
          <ac:chgData name="CHARLTON ELIZABETH" userId="10033FFF988933F2@LIVE.COM" providerId="AD" clId="Web-{4E2687EE-487A-456C-AB9D-27AF7169E962}" dt="2018-02-11T18:16:16.363" v="11"/>
          <ac:spMkLst>
            <pc:docMk/>
            <pc:sldMk cId="450800287" sldId="302"/>
            <ac:spMk id="2" creationId="{E3F07347-5B9B-48F3-86A5-8943B6FD3F07}"/>
          </ac:spMkLst>
        </pc:spChg>
        <pc:spChg chg="mod">
          <ac:chgData name="CHARLTON ELIZABETH" userId="10033FFF988933F2@LIVE.COM" providerId="AD" clId="Web-{4E2687EE-487A-456C-AB9D-27AF7169E962}" dt="2018-02-11T18:17:01.531" v="55"/>
          <ac:spMkLst>
            <pc:docMk/>
            <pc:sldMk cId="450800287" sldId="302"/>
            <ac:spMk id="3" creationId="{3C83D278-82E0-405C-B06F-162897DAF168}"/>
          </ac:spMkLst>
        </pc:spChg>
      </pc:sldChg>
    </pc:docChg>
  </pc:docChgLst>
  <pc:docChgLst>
    <pc:chgData name="CHARLTON ELIZABETH" userId="10033FFF988933F2@LIVE.COM" providerId="AD" clId="Web-{91350164-9150-4AB8-A856-86B8AC002021}"/>
    <pc:docChg chg="addSld delSld modSld sldOrd modSection">
      <pc:chgData name="CHARLTON ELIZABETH" userId="10033FFF988933F2@LIVE.COM" providerId="AD" clId="Web-{91350164-9150-4AB8-A856-86B8AC002021}" dt="2018-02-20T23:05:42.723" v="136"/>
      <pc:docMkLst>
        <pc:docMk/>
      </pc:docMkLst>
      <pc:sldChg chg="modSp">
        <pc:chgData name="CHARLTON ELIZABETH" userId="10033FFF988933F2@LIVE.COM" providerId="AD" clId="Web-{91350164-9150-4AB8-A856-86B8AC002021}" dt="2018-02-20T23:04:11.644" v="57"/>
        <pc:sldMkLst>
          <pc:docMk/>
          <pc:sldMk cId="1985482292" sldId="260"/>
        </pc:sldMkLst>
        <pc:spChg chg="mod">
          <ac:chgData name="CHARLTON ELIZABETH" userId="10033FFF988933F2@LIVE.COM" providerId="AD" clId="Web-{91350164-9150-4AB8-A856-86B8AC002021}" dt="2018-02-20T23:04:11.644" v="57"/>
          <ac:spMkLst>
            <pc:docMk/>
            <pc:sldMk cId="1985482292" sldId="260"/>
            <ac:spMk id="3" creationId="{0BB58B5C-B2AB-42C6-9C32-76FCA07DE2A4}"/>
          </ac:spMkLst>
        </pc:spChg>
      </pc:sldChg>
      <pc:sldChg chg="modSp">
        <pc:chgData name="CHARLTON ELIZABETH" userId="10033FFF988933F2@LIVE.COM" providerId="AD" clId="Web-{91350164-9150-4AB8-A856-86B8AC002021}" dt="2018-02-20T23:05:12.660" v="127"/>
        <pc:sldMkLst>
          <pc:docMk/>
          <pc:sldMk cId="1074490497" sldId="263"/>
        </pc:sldMkLst>
        <pc:spChg chg="mod">
          <ac:chgData name="CHARLTON ELIZABETH" userId="10033FFF988933F2@LIVE.COM" providerId="AD" clId="Web-{91350164-9150-4AB8-A856-86B8AC002021}" dt="2018-02-20T23:05:12.660" v="127"/>
          <ac:spMkLst>
            <pc:docMk/>
            <pc:sldMk cId="1074490497" sldId="263"/>
            <ac:spMk id="3" creationId="{0BB58B5C-B2AB-42C6-9C32-76FCA07DE2A4}"/>
          </ac:spMkLst>
        </pc:spChg>
      </pc:sldChg>
      <pc:sldChg chg="ord">
        <pc:chgData name="CHARLTON ELIZABETH" userId="10033FFF988933F2@LIVE.COM" providerId="AD" clId="Web-{91350164-9150-4AB8-A856-86B8AC002021}" dt="2018-02-20T23:05:30.692" v="128"/>
        <pc:sldMkLst>
          <pc:docMk/>
          <pc:sldMk cId="1706066509" sldId="316"/>
        </pc:sldMkLst>
      </pc:sldChg>
      <pc:sldChg chg="addSp delSp modSp new">
        <pc:chgData name="CHARLTON ELIZABETH" userId="10033FFF988933F2@LIVE.COM" providerId="AD" clId="Web-{91350164-9150-4AB8-A856-86B8AC002021}" dt="2018-02-20T23:01:05.034" v="7"/>
        <pc:sldMkLst>
          <pc:docMk/>
          <pc:sldMk cId="4206052454" sldId="320"/>
        </pc:sldMkLst>
        <pc:spChg chg="del">
          <ac:chgData name="CHARLTON ELIZABETH" userId="10033FFF988933F2@LIVE.COM" providerId="AD" clId="Web-{91350164-9150-4AB8-A856-86B8AC002021}" dt="2018-02-20T23:00:53.456" v="5"/>
          <ac:spMkLst>
            <pc:docMk/>
            <pc:sldMk cId="4206052454" sldId="320"/>
            <ac:spMk id="2" creationId="{69BC9344-470E-467C-BC77-2A2CD994E2B5}"/>
          </ac:spMkLst>
        </pc:spChg>
        <pc:spChg chg="del">
          <ac:chgData name="CHARLTON ELIZABETH" userId="10033FFF988933F2@LIVE.COM" providerId="AD" clId="Web-{91350164-9150-4AB8-A856-86B8AC002021}" dt="2018-02-20T23:00:23.815" v="2"/>
          <ac:spMkLst>
            <pc:docMk/>
            <pc:sldMk cId="4206052454" sldId="320"/>
            <ac:spMk id="3" creationId="{152E32BC-E2E8-4946-8FE6-AD026DF4B0D1}"/>
          </ac:spMkLst>
        </pc:spChg>
        <pc:picChg chg="add mod ord">
          <ac:chgData name="CHARLTON ELIZABETH" userId="10033FFF988933F2@LIVE.COM" providerId="AD" clId="Web-{91350164-9150-4AB8-A856-86B8AC002021}" dt="2018-02-20T23:01:05.034" v="7"/>
          <ac:picMkLst>
            <pc:docMk/>
            <pc:sldMk cId="4206052454" sldId="320"/>
            <ac:picMk id="4" creationId="{AED5267B-00FC-4A55-B18B-0031DA0B7000}"/>
          </ac:picMkLst>
        </pc:picChg>
      </pc:sldChg>
      <pc:sldChg chg="modSp new">
        <pc:chgData name="CHARLTON ELIZABETH" userId="10033FFF988933F2@LIVE.COM" providerId="AD" clId="Web-{91350164-9150-4AB8-A856-86B8AC002021}" dt="2018-02-20T23:05:40.911" v="134"/>
        <pc:sldMkLst>
          <pc:docMk/>
          <pc:sldMk cId="2714907343" sldId="321"/>
        </pc:sldMkLst>
        <pc:spChg chg="mod">
          <ac:chgData name="CHARLTON ELIZABETH" userId="10033FFF988933F2@LIVE.COM" providerId="AD" clId="Web-{91350164-9150-4AB8-A856-86B8AC002021}" dt="2018-02-20T23:05:40.911" v="134"/>
          <ac:spMkLst>
            <pc:docMk/>
            <pc:sldMk cId="2714907343" sldId="321"/>
            <ac:spMk id="2" creationId="{EF7C9F30-E7FF-46BC-B0BD-CCBFC97E925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1131B-5EBC-442F-A042-1E7D7FF4CA9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AF97F-15A6-4BCC-AEED-44942FF6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4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DB5C-FFE4-4211-96D3-266DA69B644A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54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DB5C-FFE4-4211-96D3-266DA69B644A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94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DB5C-FFE4-4211-96D3-266DA69B644A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13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DB5C-FFE4-4211-96D3-266DA69B644A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74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DB5C-FFE4-4211-96D3-266DA69B644A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65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DB5C-FFE4-4211-96D3-266DA69B644A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27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DB5C-FFE4-4211-96D3-266DA69B644A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89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DB5C-FFE4-4211-96D3-266DA69B644A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50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DB5C-FFE4-4211-96D3-266DA69B644A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88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DB5C-FFE4-4211-96D3-266DA69B644A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97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DB5C-FFE4-4211-96D3-266DA69B644A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97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Rn8_uSfoc4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roles-musique.com/eng/Kyosuke_Himuro-Dear_Algernon-lyrics,p07629142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2ECB3-EBFA-459D-BC43-185903FA0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79298"/>
            <a:ext cx="9144000" cy="2387600"/>
          </a:xfrm>
        </p:spPr>
        <p:txBody>
          <a:bodyPr>
            <a:noAutofit/>
          </a:bodyPr>
          <a:lstStyle/>
          <a:p>
            <a:r>
              <a:rPr lang="en-US" sz="14900">
                <a:solidFill>
                  <a:schemeClr val="bg1"/>
                </a:solidFill>
              </a:rPr>
              <a:t>Unit 3 </a:t>
            </a:r>
            <a:br>
              <a:rPr lang="en-US" sz="14900">
                <a:solidFill>
                  <a:schemeClr val="bg1"/>
                </a:solidFill>
              </a:rPr>
            </a:br>
            <a:r>
              <a:rPr lang="en-US" sz="14900">
                <a:solidFill>
                  <a:schemeClr val="bg1"/>
                </a:solidFill>
              </a:rPr>
              <a:t>Days 1-5</a:t>
            </a:r>
          </a:p>
        </p:txBody>
      </p:sp>
    </p:spTree>
    <p:extLst>
      <p:ext uri="{BB962C8B-B14F-4D97-AF65-F5344CB8AC3E}">
        <p14:creationId xmlns:p14="http://schemas.microsoft.com/office/powerpoint/2010/main" val="1934792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>
                <a:latin typeface="Arial"/>
              </a:rPr>
              <a:t>Would you rather...</a:t>
            </a:r>
            <a:endParaRPr lang="EN-US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Be able to speak to animals?</a:t>
            </a:r>
            <a:endParaRPr lang="en-US"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Be able to speak all foreign languages?</a:t>
            </a: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7841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>
                <a:latin typeface="Arial"/>
              </a:rPr>
              <a:t>Would you rather...</a:t>
            </a:r>
            <a:endParaRPr lang="EN-US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Be able to read minds?</a:t>
            </a:r>
            <a:endParaRPr lang="en-US"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Be able to tell t</a:t>
            </a:r>
            <a:r>
              <a:rPr lang="en-US" sz="4800">
                <a:latin typeface="Arial"/>
              </a:rPr>
              <a:t>he future?</a:t>
            </a: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1841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>
                <a:latin typeface="Arial"/>
              </a:rPr>
              <a:t>Would you rather...</a:t>
            </a:r>
            <a:endParaRPr lang="EN-US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Not have elbows?</a:t>
            </a:r>
            <a:endParaRPr lang="en-US"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Not have knees?</a:t>
            </a: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6958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>
                <a:latin typeface="Arial"/>
              </a:rPr>
              <a:t>Would you rather...</a:t>
            </a:r>
            <a:endParaRPr lang="EN-US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Be smart?</a:t>
            </a:r>
            <a:endParaRPr lang="en-US"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Be funny?</a:t>
            </a: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9416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>
                <a:latin typeface="Arial"/>
              </a:rPr>
              <a:t>Would you rather...</a:t>
            </a:r>
            <a:endParaRPr lang="EN-US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Be smart, but know that people hate you?</a:t>
            </a:r>
            <a:endParaRPr lang="en-US"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Be dumb, but not know that people hate you?</a:t>
            </a: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2805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>
                <a:latin typeface="Arial"/>
              </a:rPr>
              <a:t>Would you rather...</a:t>
            </a:r>
            <a:endParaRPr lang="EN-US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Be physically fit/strong?</a:t>
            </a:r>
            <a:endParaRPr lang="en-US"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Be smart?</a:t>
            </a: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5194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>
                <a:latin typeface="Arial"/>
              </a:rPr>
              <a:t>Would you rather...</a:t>
            </a:r>
            <a:endParaRPr lang="EN-US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Be good looking?</a:t>
            </a:r>
            <a:endParaRPr lang="en-US"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Be smart?</a:t>
            </a: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7527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>
                <a:latin typeface="Arial"/>
              </a:rPr>
              <a:t>Would you rather...</a:t>
            </a:r>
            <a:endParaRPr lang="EN-US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Be smart, but know that people hate you?</a:t>
            </a:r>
            <a:endParaRPr lang="en-US"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Be dumb, but not know that people hate you?</a:t>
            </a: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9181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>
                <a:latin typeface="Arial"/>
              </a:rPr>
              <a:t>Would you rather...</a:t>
            </a:r>
            <a:endParaRPr lang="EN-US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Know everything for 5 years, but then you die?</a:t>
            </a:r>
            <a:endParaRPr lang="en-US"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Have a below average intelligence, and live for a normal amount?</a:t>
            </a: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6620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6A934-D248-4B98-9842-863CDFACF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Rumi’s “Two Kinds of Intelligence”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BD906-A4CA-4018-8735-EF3F0ABFA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1. Tape the poem into your notebook.</a:t>
            </a:r>
          </a:p>
          <a:p>
            <a:pPr marL="0" indent="0">
              <a:buNone/>
            </a:pPr>
            <a:r>
              <a:rPr lang="en-US" sz="3600"/>
              <a:t>2. Annotate the poem.</a:t>
            </a:r>
          </a:p>
          <a:p>
            <a:pPr marL="0" indent="0">
              <a:buNone/>
            </a:pPr>
            <a:r>
              <a:rPr lang="en-US" sz="3600"/>
              <a:t>3. Describe the two types of intelligence. Which one is more common or thought of?</a:t>
            </a:r>
          </a:p>
          <a:p>
            <a:pPr marL="0" indent="0">
              <a:buNone/>
            </a:pPr>
            <a:r>
              <a:rPr lang="en-US" sz="3600"/>
              <a:t>4. Which type of intelligence do you think is the most important?</a:t>
            </a:r>
          </a:p>
          <a:p>
            <a:pPr marL="0" indent="0">
              <a:buNone/>
            </a:pPr>
            <a:r>
              <a:rPr lang="en-US" sz="3600"/>
              <a:t>5. Make some connections to something outside of the text. What does this poem remind you of?</a:t>
            </a:r>
          </a:p>
        </p:txBody>
      </p:sp>
    </p:spTree>
    <p:extLst>
      <p:ext uri="{BB962C8B-B14F-4D97-AF65-F5344CB8AC3E}">
        <p14:creationId xmlns:p14="http://schemas.microsoft.com/office/powerpoint/2010/main" val="2930404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94560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Day 1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Daniel Keyes</a:t>
            </a:r>
          </a:p>
        </p:txBody>
      </p:sp>
      <p:sp>
        <p:nvSpPr>
          <p:cNvPr id="4" name="AutoShape 2" descr="Image result for daniel keyes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674427" y="1690688"/>
            <a:ext cx="558989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3200"/>
              <a:t>Has a degree in Psychology, but went back to school to get his teaching license.</a:t>
            </a:r>
          </a:p>
          <a:p>
            <a:r>
              <a:rPr lang="en-US" sz="3200"/>
              <a:t>Taught English in NY, but continued writing on weekends.</a:t>
            </a:r>
          </a:p>
          <a:p>
            <a:r>
              <a:rPr lang="en-US" sz="3200"/>
              <a:t>Eventually became a college professor.</a:t>
            </a:r>
          </a:p>
          <a:p>
            <a:r>
              <a:rPr lang="en-US" sz="3200"/>
              <a:t>He’s a pretty smart dude.</a:t>
            </a:r>
          </a:p>
        </p:txBody>
      </p:sp>
      <p:pic>
        <p:nvPicPr>
          <p:cNvPr id="1028" name="Picture 4" descr="Image result for daniel key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096" y="1527346"/>
            <a:ext cx="5521420" cy="464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725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“Flowers for Algernon”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Written in 1958, published a year later</a:t>
            </a:r>
          </a:p>
          <a:p>
            <a:r>
              <a:rPr lang="en-US" sz="3600"/>
              <a:t>Originally a short story, but was adapted into a novel in 1966.</a:t>
            </a:r>
          </a:p>
          <a:p>
            <a:r>
              <a:rPr lang="en-US" sz="3600"/>
              <a:t>It has NEVER gone “out of print” and has multiple awards.</a:t>
            </a:r>
          </a:p>
        </p:txBody>
      </p:sp>
    </p:spTree>
    <p:extLst>
      <p:ext uri="{BB962C8B-B14F-4D97-AF65-F5344CB8AC3E}">
        <p14:creationId xmlns:p14="http://schemas.microsoft.com/office/powerpoint/2010/main" val="4270431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Censorship and “FFA”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It has been “challenged” all over the US and Canada because it is “inappropriate” for young readers (but we’re ignoring that)</a:t>
            </a:r>
          </a:p>
          <a:p>
            <a:r>
              <a:rPr lang="en-US" sz="3600"/>
              <a:t>Schools in Pennsylvania and Texas succeeded in getting the book removed from school libraries.</a:t>
            </a:r>
          </a:p>
          <a:p>
            <a:r>
              <a:rPr lang="en-US" sz="3600"/>
              <a:t>It is #4 on the American Library Association’s list of 100 Most Frequently Challenged Books of 1990-1999</a:t>
            </a:r>
          </a:p>
        </p:txBody>
      </p:sp>
    </p:spTree>
    <p:extLst>
      <p:ext uri="{BB962C8B-B14F-4D97-AF65-F5344CB8AC3E}">
        <p14:creationId xmlns:p14="http://schemas.microsoft.com/office/powerpoint/2010/main" val="1544333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“Dear Algernon” by </a:t>
            </a:r>
            <a:r>
              <a:rPr lang="en-US" err="1"/>
              <a:t>Kyosuke</a:t>
            </a:r>
            <a:r>
              <a:rPr lang="en-US"/>
              <a:t> </a:t>
            </a:r>
            <a:r>
              <a:rPr lang="en-US" err="1"/>
              <a:t>Hirumo</a:t>
            </a:r>
            <a:endParaRPr lang="en-US"/>
          </a:p>
        </p:txBody>
      </p:sp>
      <p:pic>
        <p:nvPicPr>
          <p:cNvPr id="4" name="zRn8_uSfoc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84908" y="1690688"/>
            <a:ext cx="8039289" cy="452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2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E03DD-E554-45A4-979E-BC86E38CC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“Dear Algernon” Lyrics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79620-1AE9-48B2-B22D-4E0514C69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hlinkClick r:id="rId2"/>
              </a:rPr>
              <a:t>https://www.paroles-musique.com/eng/Kyosuke_Himuro-Dear_Algernon-lyrics,p07629142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2839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25747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Day 2</a:t>
            </a:r>
          </a:p>
        </p:txBody>
      </p:sp>
    </p:spTree>
    <p:extLst>
      <p:ext uri="{BB962C8B-B14F-4D97-AF65-F5344CB8AC3E}">
        <p14:creationId xmlns:p14="http://schemas.microsoft.com/office/powerpoint/2010/main" val="326742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AE9B-9301-4507-B55D-CBD7255A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58B5C-B2AB-42C6-9C32-76FCA07D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sz="3600" dirty="0"/>
              <a:t>Make a prediction about the story. What do you think is going to happen to Charlie?</a:t>
            </a:r>
          </a:p>
        </p:txBody>
      </p:sp>
    </p:spTree>
    <p:extLst>
      <p:ext uri="{BB962C8B-B14F-4D97-AF65-F5344CB8AC3E}">
        <p14:creationId xmlns:p14="http://schemas.microsoft.com/office/powerpoint/2010/main" val="19854822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9B20A-85E9-41E4-8D15-6346C0327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C9FC7-4B68-4F15-A8D0-AD775F65A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Continue "FFA" introduction</a:t>
            </a:r>
          </a:p>
          <a:p>
            <a:r>
              <a:rPr lang="en-US" sz="3600"/>
              <a:t>“Flowers for Algernon” Reports 1-6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089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/>
              <a:t>FFA Vocabulary (Page 32 and 33)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008114"/>
          <a:ext cx="105156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9648354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660651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Word</a:t>
                      </a:r>
                      <a:r>
                        <a:rPr lang="en-US" sz="2800" baseline="0"/>
                        <a:t>: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Synonym to Match: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873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Misled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Conceal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607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Tangible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Supposition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383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Refute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Deceived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937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Invariably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Self-examining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407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Regression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Always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13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Verified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Real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353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Obscure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Disprove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222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Deterioration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Confirmed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120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Hypothesis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Reversal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25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Introspective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Worsening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22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6317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113"/>
            <a:ext cx="10515600" cy="1325563"/>
          </a:xfrm>
        </p:spPr>
        <p:txBody>
          <a:bodyPr/>
          <a:lstStyle/>
          <a:p>
            <a:r>
              <a:rPr lang="en-US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7953"/>
            <a:ext cx="10515600" cy="4351338"/>
          </a:xfrm>
        </p:spPr>
        <p:txBody>
          <a:bodyPr>
            <a:noAutofit/>
          </a:bodyPr>
          <a:lstStyle/>
          <a:p>
            <a:r>
              <a:rPr lang="en-US"/>
              <a:t>Misled (C) Deceived</a:t>
            </a:r>
          </a:p>
          <a:p>
            <a:r>
              <a:rPr lang="en-US"/>
              <a:t>Tangible (F) Real</a:t>
            </a:r>
          </a:p>
          <a:p>
            <a:r>
              <a:rPr lang="en-US"/>
              <a:t>Refute (G) Disprove</a:t>
            </a:r>
          </a:p>
          <a:p>
            <a:r>
              <a:rPr lang="en-US"/>
              <a:t>Invariably (E) Always</a:t>
            </a:r>
          </a:p>
          <a:p>
            <a:r>
              <a:rPr lang="en-US"/>
              <a:t>Regression (I) Reversal</a:t>
            </a:r>
          </a:p>
          <a:p>
            <a:r>
              <a:rPr lang="en-US"/>
              <a:t>Verified (H) Confirmed</a:t>
            </a:r>
          </a:p>
          <a:p>
            <a:r>
              <a:rPr lang="en-US"/>
              <a:t>Obscure (A) Conceal</a:t>
            </a:r>
          </a:p>
          <a:p>
            <a:r>
              <a:rPr lang="en-US"/>
              <a:t>Deterioration (J) Worsening</a:t>
            </a:r>
          </a:p>
          <a:p>
            <a:r>
              <a:rPr lang="en-US"/>
              <a:t>Hypothesis (B) Supposition</a:t>
            </a:r>
          </a:p>
          <a:p>
            <a:r>
              <a:rPr lang="en-US"/>
              <a:t>Introspective (D) Self-examining</a:t>
            </a:r>
          </a:p>
        </p:txBody>
      </p:sp>
    </p:spTree>
    <p:extLst>
      <p:ext uri="{BB962C8B-B14F-4D97-AF65-F5344CB8AC3E}">
        <p14:creationId xmlns:p14="http://schemas.microsoft.com/office/powerpoint/2010/main" val="2330471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AE9B-9301-4507-B55D-CBD7255A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58B5C-B2AB-42C6-9C32-76FCA07D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Why is it important to be smart? How do people treat those who are not seen as “smart”?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4800" b="1">
                <a:solidFill>
                  <a:srgbClr val="FF0000"/>
                </a:solidFill>
              </a:rPr>
              <a:t>Grab a book and read when you are done.</a:t>
            </a:r>
          </a:p>
          <a:p>
            <a:pPr marL="0" indent="0">
              <a:buNone/>
            </a:pPr>
            <a:endParaRPr lang="en-US" sz="1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1819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0DEE6-AEE6-48FA-9391-5502E87F8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</a:t>
            </a:r>
            <a:r>
              <a:rPr lang="en-US" err="1"/>
              <a:t>Progris</a:t>
            </a:r>
            <a:r>
              <a:rPr lang="en-US"/>
              <a:t> </a:t>
            </a:r>
            <a:r>
              <a:rPr lang="en-US" err="1"/>
              <a:t>riport</a:t>
            </a:r>
            <a:r>
              <a:rPr lang="en-US"/>
              <a:t> 1-martch 5 1965” (33)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BAAA0-E2D1-45DD-80B9-703E344CF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098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3DA0F-9659-416E-9891-02868549E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Re-Write Contest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840D1-6B70-4902-8A89-58AED108B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/>
              <a:t>Re-write the first progress report. The person who identifies and changes the most errors gets a Jolly Rancher.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061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Rewrite 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631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/>
              <a:t>Progress Report-March 5, 1965</a:t>
            </a:r>
          </a:p>
          <a:p>
            <a:pPr marL="0" indent="0">
              <a:buNone/>
            </a:pPr>
            <a:r>
              <a:rPr lang="en-US" sz="3600"/>
              <a:t>Dr. Strauss says I should write down what I think and everything that happens to me from now on. I don’t know why, but he says it’s important so they will see if they will use me. Miss </a:t>
            </a:r>
            <a:r>
              <a:rPr lang="en-US" sz="3600" err="1"/>
              <a:t>Kinnian</a:t>
            </a:r>
            <a:r>
              <a:rPr lang="en-US" sz="3600"/>
              <a:t> says maybe they can make me smart. I want to be smart. My name is Charlie Gordon. I am 37 years old, and 2 weeks ago was my birthday. I have nothing more to write now, so I will close for today.</a:t>
            </a:r>
          </a:p>
        </p:txBody>
      </p:sp>
    </p:spTree>
    <p:extLst>
      <p:ext uri="{BB962C8B-B14F-4D97-AF65-F5344CB8AC3E}">
        <p14:creationId xmlns:p14="http://schemas.microsoft.com/office/powerpoint/2010/main" val="34648005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07347-5B9B-48F3-86A5-8943B6FD3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Let's Read!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3D278-82E0-405C-B06F-162897DAF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sz="3600"/>
              <a:t>"Flowers for Algernon” Reports 1-6 (33)</a:t>
            </a:r>
          </a:p>
        </p:txBody>
      </p:sp>
    </p:spTree>
    <p:extLst>
      <p:ext uri="{BB962C8B-B14F-4D97-AF65-F5344CB8AC3E}">
        <p14:creationId xmlns:p14="http://schemas.microsoft.com/office/powerpoint/2010/main" val="4508002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80492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Day 3</a:t>
            </a:r>
          </a:p>
        </p:txBody>
      </p:sp>
    </p:spTree>
    <p:extLst>
      <p:ext uri="{BB962C8B-B14F-4D97-AF65-F5344CB8AC3E}">
        <p14:creationId xmlns:p14="http://schemas.microsoft.com/office/powerpoint/2010/main" val="14025014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AE9B-9301-4507-B55D-CBD7255A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58B5C-B2AB-42C6-9C32-76FCA07DE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202"/>
            <a:ext cx="10804081" cy="477104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What are you doing for the outdoor field trip? If you don't know, what would you LIKE to do?</a:t>
            </a:r>
          </a:p>
          <a:p>
            <a:pPr marL="0" indent="0">
              <a:buNone/>
            </a:pPr>
            <a:endParaRPr lang="en-US" sz="3600"/>
          </a:p>
          <a:p>
            <a:pPr algn="ctr">
              <a:buNone/>
            </a:pPr>
            <a:r>
              <a:rPr lang="en-US" sz="5400" b="1" dirty="0">
                <a:solidFill>
                  <a:srgbClr val="FF0000"/>
                </a:solidFill>
              </a:rPr>
              <a:t>When you are done, get out your IR book and read.</a:t>
            </a:r>
            <a:endParaRPr lang="en-US" sz="54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5400" b="1" dirty="0">
                <a:solidFill>
                  <a:srgbClr val="0070C0"/>
                </a:solidFill>
              </a:rPr>
              <a:t>Please have your IR journal and AOW out on your desk.</a:t>
            </a:r>
          </a:p>
          <a:p>
            <a:pPr algn="ctr">
              <a:buNone/>
            </a:pPr>
            <a:endParaRPr lang="en-US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4904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9B20A-85E9-41E4-8D15-6346C0327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C9FC7-4B68-4F15-A8D0-AD775F65A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Finish Reports 1-6</a:t>
            </a:r>
          </a:p>
          <a:p>
            <a:r>
              <a:rPr lang="en-US" sz="3600"/>
              <a:t>AOW Discussion</a:t>
            </a:r>
          </a:p>
          <a:p>
            <a:r>
              <a:rPr lang="en-US" sz="3600"/>
              <a:t>Maze Race</a:t>
            </a:r>
          </a:p>
          <a:p>
            <a:r>
              <a:rPr lang="en-US" sz="3600"/>
              <a:t>Re-write contest</a:t>
            </a:r>
          </a:p>
        </p:txBody>
      </p:sp>
    </p:spTree>
    <p:extLst>
      <p:ext uri="{BB962C8B-B14F-4D97-AF65-F5344CB8AC3E}">
        <p14:creationId xmlns:p14="http://schemas.microsoft.com/office/powerpoint/2010/main" val="25063840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550EF-C4A8-48CB-9C23-1D90FA088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591" y="-209550"/>
            <a:ext cx="10515600" cy="1325563"/>
          </a:xfrm>
          <a:noFill/>
        </p:spPr>
        <p:txBody>
          <a:bodyPr/>
          <a:lstStyle/>
          <a:p>
            <a:r>
              <a:rPr lang="en-US"/>
              <a:t>AOW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7B791-7DE3-48AD-B690-13B402061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591" y="762000"/>
            <a:ext cx="11879678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AutoNum type="arabicPeriod"/>
            </a:pPr>
            <a:r>
              <a:rPr lang="en-US" sz="3600" dirty="0">
                <a:cs typeface="Calibri"/>
              </a:rPr>
              <a:t>Identify the main idea of the article. (Summarize the article in one sentence).</a:t>
            </a:r>
          </a:p>
          <a:p>
            <a:pPr marL="514350" indent="-514350">
              <a:buAutoNum type="arabicPeriod"/>
            </a:pPr>
            <a:r>
              <a:rPr lang="en-US" sz="3600" dirty="0">
                <a:cs typeface="Calibri"/>
              </a:rPr>
              <a:t>Share your answers to the opinion chart. Then decide who you agree with. Why do you agree with that person?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sz="3600" dirty="0">
                <a:cs typeface="Calibri"/>
              </a:rPr>
              <a:t>Copy down a t-chart into your note sheet. Then create a list of "pros" and "cons" of cloning. Use textual evidence to support your answers.</a:t>
            </a:r>
          </a:p>
          <a:p>
            <a:pPr marL="514350" indent="-514350">
              <a:buAutoNum type="arabicPeriod"/>
            </a:pPr>
            <a:r>
              <a:rPr lang="en-US" sz="3600" dirty="0">
                <a:cs typeface="Calibri"/>
              </a:rPr>
              <a:t>Which of the opinions is the most biased?</a:t>
            </a:r>
          </a:p>
          <a:p>
            <a:pPr lvl="1"/>
            <a:r>
              <a:rPr lang="en-US" sz="3600" dirty="0">
                <a:cs typeface="Calibri"/>
              </a:rPr>
              <a:t>Note: bias means an unfair judgement in favor or against something</a:t>
            </a:r>
          </a:p>
          <a:p>
            <a:pPr lvl="1"/>
            <a:r>
              <a:rPr lang="en-US" sz="3600" dirty="0">
                <a:cs typeface="Calibri"/>
              </a:rPr>
              <a:t>Example: "My mom says I'm pretty!"</a:t>
            </a:r>
          </a:p>
          <a:p>
            <a:pPr marL="514350" indent="-514350">
              <a:buAutoNum type="arabicPeriod"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60665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D489F-8FAB-414F-A006-2D7390EE3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Finish Reports 1-6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6172E-30A3-4F31-AB5C-04C8443B9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194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C9F30-E7FF-46BC-B0BD-CCBFC97E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Maze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7DEF6-FDDF-454C-A154-47C0EEBF5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0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9B20A-85E9-41E4-8D15-6346C0327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C9FC7-4B68-4F15-A8D0-AD775F65A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Intro to Unit 3</a:t>
            </a:r>
          </a:p>
          <a:p>
            <a:r>
              <a:rPr lang="en-US" sz="3600"/>
              <a:t>“Two Kinds of Intelligence”</a:t>
            </a:r>
          </a:p>
          <a:p>
            <a:r>
              <a:rPr lang="en-US" sz="3600"/>
              <a:t>Intro to “Flowers for Algernon”</a:t>
            </a:r>
          </a:p>
        </p:txBody>
      </p:sp>
    </p:spTree>
    <p:extLst>
      <p:ext uri="{BB962C8B-B14F-4D97-AF65-F5344CB8AC3E}">
        <p14:creationId xmlns:p14="http://schemas.microsoft.com/office/powerpoint/2010/main" val="25873572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3DA0F-9659-416E-9891-02868549E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Re-Write Contest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840D1-6B70-4902-8A89-58AED108B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/>
              <a:t>Re-write the first progress report. The person who identifies and changes the most errors gets a Jolly Rancher.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233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Rewrite 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631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/>
              <a:t>Progress Report-March 5, 1965</a:t>
            </a:r>
          </a:p>
          <a:p>
            <a:pPr marL="0" indent="0">
              <a:buNone/>
            </a:pPr>
            <a:r>
              <a:rPr lang="en-US" sz="3600"/>
              <a:t>Dr. Strauss says I should write down what I think and everything that happens to me from now on. I don’t know why, but he says it’s important so they will see if they will use me. Miss </a:t>
            </a:r>
            <a:r>
              <a:rPr lang="en-US" sz="3600" err="1"/>
              <a:t>Kinnian</a:t>
            </a:r>
            <a:r>
              <a:rPr lang="en-US" sz="3600"/>
              <a:t> says maybe they can make me smart. I want to be smart. My name is Charlie Gordon. I am 37 years old, and 2 weeks ago was my birthday. I have nothing more to write now, so I will close for today.</a:t>
            </a:r>
          </a:p>
        </p:txBody>
      </p:sp>
    </p:spTree>
    <p:extLst>
      <p:ext uri="{BB962C8B-B14F-4D97-AF65-F5344CB8AC3E}">
        <p14:creationId xmlns:p14="http://schemas.microsoft.com/office/powerpoint/2010/main" val="11051262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93034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Day 4</a:t>
            </a:r>
          </a:p>
        </p:txBody>
      </p:sp>
    </p:spTree>
    <p:extLst>
      <p:ext uri="{BB962C8B-B14F-4D97-AF65-F5344CB8AC3E}">
        <p14:creationId xmlns:p14="http://schemas.microsoft.com/office/powerpoint/2010/main" val="727148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9B20A-85E9-41E4-8D15-6346C0327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C9FC7-4B68-4F15-A8D0-AD775F65A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Plot Notes</a:t>
            </a:r>
          </a:p>
          <a:p>
            <a:r>
              <a:rPr lang="en-US" sz="3600"/>
              <a:t>Reports 7-9</a:t>
            </a:r>
          </a:p>
        </p:txBody>
      </p:sp>
    </p:spTree>
    <p:extLst>
      <p:ext uri="{BB962C8B-B14F-4D97-AF65-F5344CB8AC3E}">
        <p14:creationId xmlns:p14="http://schemas.microsoft.com/office/powerpoint/2010/main" val="34469431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60673-C302-43AA-88C2-906FE9EEC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Bell Ringer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D2CB6-8512-426A-9C17-095844738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cs typeface="Calibri"/>
              </a:rPr>
              <a:t>Why do you think the book is called "Flowers for Algernon"? Make a prediction about the book based on the title.</a:t>
            </a:r>
            <a:endParaRPr lang="en-US">
              <a:cs typeface="Calibri"/>
            </a:endParaRPr>
          </a:p>
          <a:p>
            <a:pPr marL="0" indent="0">
              <a:buNone/>
            </a:pPr>
            <a:endParaRPr lang="en-US" sz="3600" dirty="0">
              <a:cs typeface="Calibri"/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rgbClr val="FF0000"/>
                </a:solidFill>
                <a:cs typeface="Calibri"/>
              </a:rPr>
              <a:t>When you are done, get out your IR book and read.</a:t>
            </a:r>
          </a:p>
          <a:p>
            <a:pPr>
              <a:buNone/>
            </a:pPr>
            <a:endParaRPr lang="en-US" sz="3600" dirty="0">
              <a:cs typeface="Calibri"/>
            </a:endParaRPr>
          </a:p>
          <a:p>
            <a:pPr>
              <a:buNone/>
            </a:pPr>
            <a:endParaRPr lang="en-US" sz="3600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34479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C1A8D-1BE6-48B2-B3E9-5C8B7B80D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Due Wednesday: Journal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5D9A1-5E9C-4605-B2FA-354832C90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939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96A07-2BB3-4643-83E7-7468B05B9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Plot Notes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ECF51-C33C-4C6E-8EF4-03D670B92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397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Plot and Subplots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Plot: the events of a story.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Subplots: a plot that is related to but less important than the main plot of a story.</a:t>
            </a:r>
          </a:p>
        </p:txBody>
      </p:sp>
    </p:spTree>
    <p:extLst>
      <p:ext uri="{BB962C8B-B14F-4D97-AF65-F5344CB8AC3E}">
        <p14:creationId xmlns:p14="http://schemas.microsoft.com/office/powerpoint/2010/main" val="152128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Subplot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Subplots are a part of almost every TV show ever.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Think about shows like “Friends,” “Bob’s Burgers,” and “Parks and Rec.”</a:t>
            </a:r>
          </a:p>
        </p:txBody>
      </p:sp>
    </p:spTree>
    <p:extLst>
      <p:ext uri="{BB962C8B-B14F-4D97-AF65-F5344CB8AC3E}">
        <p14:creationId xmlns:p14="http://schemas.microsoft.com/office/powerpoint/2010/main" val="24261619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Episodes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Two lines of plot that are woven together with a common character or theme.</a:t>
            </a:r>
          </a:p>
        </p:txBody>
      </p:sp>
    </p:spTree>
    <p:extLst>
      <p:ext uri="{BB962C8B-B14F-4D97-AF65-F5344CB8AC3E}">
        <p14:creationId xmlns:p14="http://schemas.microsoft.com/office/powerpoint/2010/main" val="380338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CEB52-9BC6-4803-85D0-C04A4AA7F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BD9A2-ED1E-4043-B141-7FC095297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What does it mean to be intelligent?</a:t>
            </a:r>
          </a:p>
          <a:p>
            <a:r>
              <a:rPr lang="en-US" sz="3600"/>
              <a:t>How does a person acquire knowledge? Intelligence? Is there a difference between the two?</a:t>
            </a:r>
          </a:p>
          <a:p>
            <a:r>
              <a:rPr lang="en-US" sz="3600"/>
              <a:t>How does one’s intelligence affect one’s human experience?</a:t>
            </a:r>
          </a:p>
          <a:p>
            <a:r>
              <a:rPr lang="en-US" sz="3600"/>
              <a:t>What happens when people are greedy for knowledge?</a:t>
            </a:r>
          </a:p>
        </p:txBody>
      </p:sp>
    </p:spTree>
    <p:extLst>
      <p:ext uri="{BB962C8B-B14F-4D97-AF65-F5344CB8AC3E}">
        <p14:creationId xmlns:p14="http://schemas.microsoft.com/office/powerpoint/2010/main" val="16058024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3B729-5ECE-484E-9884-12C184CF0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Reports 7-9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319A9-BF36-44FD-9DF5-6CCADCFAE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862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your notes...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/>
              <a:t>Create a Venn Diagram with two circles. Then Compare/Contrast the two drinking episodes with Joe and Frank.</a:t>
            </a:r>
          </a:p>
          <a:p>
            <a:pPr marL="0" indent="0">
              <a:buNone/>
            </a:pPr>
            <a:endParaRPr lang="en-US" sz="3600"/>
          </a:p>
          <a:p>
            <a:pPr marL="914400" lvl="2" indent="0">
              <a:buNone/>
            </a:pPr>
            <a:r>
              <a:rPr lang="en-US" sz="3600"/>
              <a:t>Drinking Episode 1: (40-41)</a:t>
            </a:r>
          </a:p>
          <a:p>
            <a:pPr marL="914400" lvl="2" indent="0">
              <a:buNone/>
            </a:pPr>
            <a:r>
              <a:rPr lang="en-US" sz="3600"/>
              <a:t>Drinking Episode 2: (42-44)</a:t>
            </a:r>
          </a:p>
          <a:p>
            <a:pPr marL="914400" lvl="2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You may work with a partner for this activity.</a:t>
            </a:r>
          </a:p>
        </p:txBody>
      </p:sp>
    </p:spTree>
    <p:extLst>
      <p:ext uri="{BB962C8B-B14F-4D97-AF65-F5344CB8AC3E}">
        <p14:creationId xmlns:p14="http://schemas.microsoft.com/office/powerpoint/2010/main" val="4294847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8F84-793A-44A9-BBC0-DE626F05C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Get your life together!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4A1E9-4ECC-400C-8403-677262162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cs typeface="Calibri"/>
              </a:rPr>
              <a:t>With the remaining time, turn in any missing work, re-do assignments, work on your IR project, or do homework for another class.</a:t>
            </a:r>
          </a:p>
        </p:txBody>
      </p:sp>
    </p:spTree>
    <p:extLst>
      <p:ext uri="{BB962C8B-B14F-4D97-AF65-F5344CB8AC3E}">
        <p14:creationId xmlns:p14="http://schemas.microsoft.com/office/powerpoint/2010/main" val="31048730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81982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Day 5</a:t>
            </a:r>
          </a:p>
        </p:txBody>
      </p:sp>
    </p:spTree>
    <p:extLst>
      <p:ext uri="{BB962C8B-B14F-4D97-AF65-F5344CB8AC3E}">
        <p14:creationId xmlns:p14="http://schemas.microsoft.com/office/powerpoint/2010/main" val="7230901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AE9B-9301-4507-B55D-CBD7255A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58B5C-B2AB-42C6-9C32-76FCA07DE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311"/>
            <a:ext cx="11006797" cy="5106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What are the important objects in “Flowers for Algernon”?  List at least 4. (Hint: You are looking for potential symbols).</a:t>
            </a:r>
          </a:p>
          <a:p>
            <a:pPr marL="0" indent="0">
              <a:buNone/>
            </a:pPr>
            <a:endParaRPr lang="en-US" sz="1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When you are done, get out your book to read for a few minutes. While you do that, I will pass back your tests.</a:t>
            </a:r>
          </a:p>
          <a:p>
            <a:pPr marL="0" indent="0">
              <a:buNone/>
            </a:pPr>
            <a:endParaRPr lang="en-US" sz="3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YOU WILL NOT BE ALLOWED TO GO TO YOUR LOCKER TO GET YOUR BOOK AFTER THE BELL RINGS.</a:t>
            </a:r>
          </a:p>
        </p:txBody>
      </p:sp>
    </p:spTree>
    <p:extLst>
      <p:ext uri="{BB962C8B-B14F-4D97-AF65-F5344CB8AC3E}">
        <p14:creationId xmlns:p14="http://schemas.microsoft.com/office/powerpoint/2010/main" val="28194903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C0C3D-0381-4BDB-BCF1-284D99628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76853-E2A3-4DD7-A223-90C8ADDCB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Your tests</a:t>
            </a:r>
          </a:p>
          <a:p>
            <a:r>
              <a:rPr lang="en-US" sz="3600" dirty="0"/>
              <a:t>Symbolism review</a:t>
            </a:r>
          </a:p>
          <a:p>
            <a:r>
              <a:rPr lang="en-US" sz="3600" dirty="0"/>
              <a:t>If we have time…</a:t>
            </a:r>
          </a:p>
          <a:p>
            <a:pPr lvl="1"/>
            <a:r>
              <a:rPr lang="en-US" sz="3600" dirty="0"/>
              <a:t>Review parallel episodes</a:t>
            </a:r>
          </a:p>
          <a:p>
            <a:pPr lvl="1"/>
            <a:r>
              <a:rPr lang="en-US" sz="3600" dirty="0"/>
              <a:t>Finish reading "Report 9"</a:t>
            </a:r>
          </a:p>
        </p:txBody>
      </p:sp>
    </p:spTree>
    <p:extLst>
      <p:ext uri="{BB962C8B-B14F-4D97-AF65-F5344CB8AC3E}">
        <p14:creationId xmlns:p14="http://schemas.microsoft.com/office/powerpoint/2010/main" val="36645589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432B2-82DF-49DA-8795-7DCB451FA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36E69-BDD4-4402-AA82-E95C5267A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Most of you rocked most of the sections!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Symbolism, however, was a little rough.</a:t>
            </a:r>
          </a:p>
        </p:txBody>
      </p:sp>
    </p:spTree>
    <p:extLst>
      <p:ext uri="{BB962C8B-B14F-4D97-AF65-F5344CB8AC3E}">
        <p14:creationId xmlns:p14="http://schemas.microsoft.com/office/powerpoint/2010/main" val="4218863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EC8BA-2A5C-483F-9DC0-294CDEEB6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Symbolism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D9EE9-7B7D-4425-9AAC-727038692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/>
              <a:t>Turn and talk to the person next to you.</a:t>
            </a:r>
          </a:p>
          <a:p>
            <a:pPr marL="0" indent="0">
              <a:buNone/>
            </a:pP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What is the definition of symbolism?</a:t>
            </a:r>
            <a:endParaRPr lang="en-US" sz="3600" dirty="0">
              <a:cs typeface="Calibri"/>
            </a:endParaRPr>
          </a:p>
          <a:p>
            <a:pPr marL="742950" indent="-742950">
              <a:buAutoNum type="arabicPeriod"/>
            </a:pPr>
            <a:r>
              <a:rPr lang="en-US" sz="3600" dirty="0">
                <a:cs typeface="Calibri"/>
              </a:rPr>
              <a:t>Why is it important to understand symbolism? (Think about "Flowers for Algernon")</a:t>
            </a:r>
          </a:p>
        </p:txBody>
      </p:sp>
    </p:spTree>
    <p:extLst>
      <p:ext uri="{BB962C8B-B14F-4D97-AF65-F5344CB8AC3E}">
        <p14:creationId xmlns:p14="http://schemas.microsoft.com/office/powerpoint/2010/main" val="23230433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7D2ED-B708-4231-BD1F-1FB0DBB7F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40440" cy="1325563"/>
          </a:xfrm>
        </p:spPr>
        <p:txBody>
          <a:bodyPr/>
          <a:lstStyle/>
          <a:p>
            <a:r>
              <a:rPr lang="en-US" dirty="0"/>
              <a:t>1. Draw the important objects in </a:t>
            </a:r>
            <a:r>
              <a:rPr lang="en-US" i="1" dirty="0"/>
              <a:t>The Outsiders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8C926-83B1-44C6-8213-B14979F7E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Mini Gallery Walk: Take a look at what other people drew. If you see a great idea, steal it! 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(It’s not plagiarism, don’t freak out).</a:t>
            </a:r>
          </a:p>
        </p:txBody>
      </p:sp>
    </p:spTree>
    <p:extLst>
      <p:ext uri="{BB962C8B-B14F-4D97-AF65-F5344CB8AC3E}">
        <p14:creationId xmlns:p14="http://schemas.microsoft.com/office/powerpoint/2010/main" val="37945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96155-6865-45E1-A2B7-F83D7EC7F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How do the characters feel/react to the object?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6BE8-512C-4196-AFDC-E5BDABAB9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65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/>
              <a:t>Example: Bob’s Rings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4000" dirty="0"/>
              <a:t>Johnny is afraid of Bob’s rings.</a:t>
            </a:r>
          </a:p>
          <a:p>
            <a:pPr marL="0" indent="0" algn="ctr">
              <a:buNone/>
            </a:pPr>
            <a:r>
              <a:rPr lang="en-US" sz="4000" dirty="0"/>
              <a:t>Johnny is marked by Bob’s rings.</a:t>
            </a:r>
          </a:p>
          <a:p>
            <a:pPr marL="0" indent="0" algn="ctr">
              <a:buNone/>
            </a:pPr>
            <a:r>
              <a:rPr lang="en-US" sz="4000" dirty="0"/>
              <a:t>Bob uses Bob’s rings to show power.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Try it! Pick one of your objects and write three sentences about it.</a:t>
            </a:r>
          </a:p>
        </p:txBody>
      </p:sp>
    </p:spTree>
    <p:extLst>
      <p:ext uri="{BB962C8B-B14F-4D97-AF65-F5344CB8AC3E}">
        <p14:creationId xmlns:p14="http://schemas.microsoft.com/office/powerpoint/2010/main" val="271753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4AB06-DFDD-476D-ABC8-997666BB5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Texts and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55584-2C7E-4C07-B6A4-A2FAB1134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“Flowers for Algernon” by Daniel Keyes</a:t>
            </a:r>
          </a:p>
          <a:p>
            <a:r>
              <a:rPr lang="en-US" sz="3600"/>
              <a:t>Argumentative Speech</a:t>
            </a:r>
          </a:p>
          <a:p>
            <a:pPr lvl="1"/>
            <a:r>
              <a:rPr lang="en-US" sz="3600"/>
              <a:t>You have to convince your audience to believe what you believe.</a:t>
            </a:r>
          </a:p>
          <a:p>
            <a:pPr lvl="1"/>
            <a:r>
              <a:rPr lang="en-US" sz="3600"/>
              <a:t>Based on science and morality (Ex: Is human cloning right?)</a:t>
            </a:r>
          </a:p>
        </p:txBody>
      </p:sp>
    </p:spTree>
    <p:extLst>
      <p:ext uri="{BB962C8B-B14F-4D97-AF65-F5344CB8AC3E}">
        <p14:creationId xmlns:p14="http://schemas.microsoft.com/office/powerpoint/2010/main" val="255129093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06C85-D0B4-4EA3-A886-F39AADAC8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Replace the object with an idea.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0930B-BCF1-47E2-8C02-ACFBB7384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672" y="1590675"/>
            <a:ext cx="10851045" cy="515178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Think of this step like checking your answer in math. The sentences are the formula, and the object and idea are the variable.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Example: Bob’s Rings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Johnny is afraid of ______________.</a:t>
            </a:r>
          </a:p>
          <a:p>
            <a:pPr marL="0" indent="0" algn="ctr">
              <a:buNone/>
            </a:pPr>
            <a:r>
              <a:rPr lang="en-US" sz="3600" dirty="0"/>
              <a:t>Johnny is marked by ______________. </a:t>
            </a:r>
          </a:p>
          <a:p>
            <a:pPr marL="0" indent="0" algn="ctr">
              <a:buNone/>
            </a:pPr>
            <a:r>
              <a:rPr lang="en-US" sz="3600" dirty="0"/>
              <a:t>Bob uses ______________ to show power.</a:t>
            </a:r>
          </a:p>
        </p:txBody>
      </p:sp>
    </p:spTree>
    <p:extLst>
      <p:ext uri="{BB962C8B-B14F-4D97-AF65-F5344CB8AC3E}">
        <p14:creationId xmlns:p14="http://schemas.microsoft.com/office/powerpoint/2010/main" val="245291868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30337-0251-47EC-AD6E-9152D1F10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this chart to help you with the next activity: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D799E9C-EB21-46C7-B610-0410B2D5C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921428"/>
              </p:ext>
            </p:extLst>
          </p:nvPr>
        </p:nvGraphicFramePr>
        <p:xfrm>
          <a:off x="314179" y="1846801"/>
          <a:ext cx="11563641" cy="47100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4547">
                  <a:extLst>
                    <a:ext uri="{9D8B030D-6E8A-4147-A177-3AD203B41FA5}">
                      <a16:colId xmlns:a16="http://schemas.microsoft.com/office/drawing/2014/main" val="822432744"/>
                    </a:ext>
                  </a:extLst>
                </a:gridCol>
                <a:gridCol w="3854547">
                  <a:extLst>
                    <a:ext uri="{9D8B030D-6E8A-4147-A177-3AD203B41FA5}">
                      <a16:colId xmlns:a16="http://schemas.microsoft.com/office/drawing/2014/main" val="284408933"/>
                    </a:ext>
                  </a:extLst>
                </a:gridCol>
                <a:gridCol w="3854547">
                  <a:extLst>
                    <a:ext uri="{9D8B030D-6E8A-4147-A177-3AD203B41FA5}">
                      <a16:colId xmlns:a16="http://schemas.microsoft.com/office/drawing/2014/main" val="248399758"/>
                    </a:ext>
                  </a:extLst>
                </a:gridCol>
              </a:tblGrid>
              <a:tr h="252962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A: _____________</a:t>
                      </a:r>
                    </a:p>
                    <a:p>
                      <a:pPr algn="l"/>
                      <a:r>
                        <a:rPr lang="en-US" sz="3600" dirty="0"/>
                        <a:t>Object:</a:t>
                      </a:r>
                    </a:p>
                    <a:p>
                      <a:pPr algn="l"/>
                      <a:endParaRPr lang="en-US" sz="3600" dirty="0"/>
                    </a:p>
                    <a:p>
                      <a:pPr algn="l"/>
                      <a:r>
                        <a:rPr lang="en-US" sz="3600" dirty="0"/>
                        <a:t>Idea:</a:t>
                      </a:r>
                    </a:p>
                    <a:p>
                      <a:endParaRPr lang="en-US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B: _____________</a:t>
                      </a:r>
                    </a:p>
                    <a:p>
                      <a:pPr algn="l"/>
                      <a:r>
                        <a:rPr lang="en-US" sz="3600" dirty="0"/>
                        <a:t>Object:</a:t>
                      </a:r>
                    </a:p>
                    <a:p>
                      <a:pPr algn="l"/>
                      <a:endParaRPr lang="en-US" sz="3600" dirty="0"/>
                    </a:p>
                    <a:p>
                      <a:pPr algn="l"/>
                      <a:r>
                        <a:rPr lang="en-US" sz="3600" dirty="0"/>
                        <a:t>Idea:</a:t>
                      </a:r>
                    </a:p>
                    <a:p>
                      <a:endParaRPr lang="en-US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C: _____________</a:t>
                      </a:r>
                    </a:p>
                    <a:p>
                      <a:pPr algn="l"/>
                      <a:r>
                        <a:rPr lang="en-US" sz="3600" dirty="0"/>
                        <a:t>Object:</a:t>
                      </a:r>
                    </a:p>
                    <a:p>
                      <a:pPr algn="l"/>
                      <a:endParaRPr lang="en-US" sz="3600" dirty="0"/>
                    </a:p>
                    <a:p>
                      <a:pPr algn="l"/>
                      <a:r>
                        <a:rPr lang="en-US" sz="3600" dirty="0"/>
                        <a:t>Idea:</a:t>
                      </a:r>
                    </a:p>
                    <a:p>
                      <a:endParaRPr lang="en-US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072275"/>
                  </a:ext>
                </a:extLst>
              </a:tr>
              <a:tr h="187537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/>
                        <a:t>Reflection: What did you think of this activity? What was challenging? How did the conversation go?</a:t>
                      </a:r>
                    </a:p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48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1094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CB361-1237-4EC2-A14A-C67364459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" y="0"/>
            <a:ext cx="10515600" cy="1325563"/>
          </a:xfrm>
        </p:spPr>
        <p:txBody>
          <a:bodyPr/>
          <a:lstStyle/>
          <a:p>
            <a:r>
              <a:rPr lang="en-US" dirty="0"/>
              <a:t>Share your answers…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E6BB1-D470-44E6-906A-B52D95C30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057275"/>
            <a:ext cx="11373333" cy="508635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600" dirty="0"/>
              <a:t>You will be in a group of three. Elect one person to go first.</a:t>
            </a:r>
            <a:endParaRPr lang="en-US" sz="3600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3600" dirty="0"/>
              <a:t>Person A will share their symbol for one minute.</a:t>
            </a:r>
            <a:endParaRPr lang="en-US" sz="3600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3600" dirty="0"/>
              <a:t>People B and C will EACH have 30 seconds to respond.</a:t>
            </a:r>
            <a:endParaRPr lang="en-US" sz="3600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3600" dirty="0"/>
              <a:t>Person A will have 30 more seconds to either respond to what other people said, defend their answer, or add something to their original answer.</a:t>
            </a:r>
            <a:endParaRPr lang="en-US" sz="3600" dirty="0">
              <a:cs typeface="Calibri"/>
            </a:endParaRPr>
          </a:p>
          <a:p>
            <a:pPr marL="0" indent="0">
              <a:buNone/>
            </a:pPr>
            <a:endParaRPr lang="en-US" sz="3600" dirty="0">
              <a:cs typeface="Calibri"/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</a:rPr>
              <a:t>IF IT IS NOT YOUR TURN TO SPEAK, YOU MAY NOT TALK. IF YOU RUN OUT OF THINGS TO SAY, YOU MUST WAIT FOR THE TIMER TO GO OFF BEFORE MOVING ON.</a:t>
            </a:r>
            <a:endParaRPr lang="en-US" sz="3600" b="1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442271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E18B22-2CD6-42E3-8492-FF25D3B69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700"/>
            <a:ext cx="10515600" cy="63371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>
                <a:cs typeface="Calibri"/>
              </a:rPr>
              <a:t>Zander, Lacey, Fly Boy</a:t>
            </a:r>
          </a:p>
          <a:p>
            <a:pPr marL="514350" indent="-514350">
              <a:buAutoNum type="arabicPeriod"/>
            </a:pPr>
            <a:r>
              <a:rPr lang="en-US" sz="3600" dirty="0">
                <a:cs typeface="Calibri"/>
              </a:rPr>
              <a:t>Nate, Izaya, Ryley, Noah</a:t>
            </a:r>
          </a:p>
          <a:p>
            <a:pPr marL="514350" indent="-514350">
              <a:buAutoNum type="arabicPeriod"/>
            </a:pPr>
            <a:r>
              <a:rPr lang="en-US" sz="3600" dirty="0">
                <a:cs typeface="Calibri"/>
              </a:rPr>
              <a:t>Jenna, Laura, Chris</a:t>
            </a:r>
          </a:p>
          <a:p>
            <a:pPr marL="514350" indent="-514350">
              <a:buAutoNum type="arabicPeriod"/>
            </a:pPr>
            <a:r>
              <a:rPr lang="en-US" sz="3600" dirty="0" err="1">
                <a:cs typeface="Calibri"/>
              </a:rPr>
              <a:t>Marlee</a:t>
            </a:r>
            <a:r>
              <a:rPr lang="en-US" sz="3600" dirty="0">
                <a:cs typeface="Calibri"/>
              </a:rPr>
              <a:t>, Alissa, Anas</a:t>
            </a:r>
          </a:p>
          <a:p>
            <a:pPr marL="514350" indent="-514350">
              <a:buAutoNum type="arabicPeriod"/>
            </a:pPr>
            <a:r>
              <a:rPr lang="en-US" sz="3600" dirty="0">
                <a:cs typeface="Calibri"/>
              </a:rPr>
              <a:t>Anna, Ali, Lexi</a:t>
            </a:r>
          </a:p>
          <a:p>
            <a:pPr marL="514350" indent="-514350">
              <a:buAutoNum type="arabicPeriod"/>
            </a:pPr>
            <a:r>
              <a:rPr lang="en-US" sz="3600" dirty="0">
                <a:cs typeface="Calibri"/>
              </a:rPr>
              <a:t>Nolan, Koi, Kya</a:t>
            </a:r>
          </a:p>
          <a:p>
            <a:pPr marL="514350" indent="-514350">
              <a:buAutoNum type="arabicPeriod"/>
            </a:pPr>
            <a:r>
              <a:rPr lang="en-US" sz="3600" dirty="0">
                <a:cs typeface="Calibri"/>
              </a:rPr>
              <a:t>Alec, Nya, Brynn</a:t>
            </a:r>
          </a:p>
          <a:p>
            <a:pPr marL="514350" indent="-514350">
              <a:buAutoNum type="arabicPeriod"/>
            </a:pPr>
            <a:r>
              <a:rPr lang="en-US" sz="3600" dirty="0">
                <a:cs typeface="Calibri"/>
              </a:rPr>
              <a:t>Melby, Aidan, Payton </a:t>
            </a:r>
          </a:p>
          <a:p>
            <a:pPr marL="514350" indent="-514350">
              <a:buAutoNum type="arabicPeriod"/>
            </a:pPr>
            <a:r>
              <a:rPr lang="en-US" sz="3600" dirty="0">
                <a:cs typeface="Calibri"/>
              </a:rPr>
              <a:t>Parker, Joab, Taylor</a:t>
            </a:r>
          </a:p>
          <a:p>
            <a:pPr marL="514350" indent="-514350">
              <a:buAutoNum type="arabicPeriod"/>
            </a:pPr>
            <a:r>
              <a:rPr lang="en-US" sz="3600" dirty="0">
                <a:cs typeface="Calibri"/>
              </a:rPr>
              <a:t>Landon, Elijah, Hunter</a:t>
            </a:r>
          </a:p>
        </p:txBody>
      </p:sp>
    </p:spTree>
    <p:extLst>
      <p:ext uri="{BB962C8B-B14F-4D97-AF65-F5344CB8AC3E}">
        <p14:creationId xmlns:p14="http://schemas.microsoft.com/office/powerpoint/2010/main" val="90552351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3BFC3-7A4F-4A6C-B400-C8660D438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Exit Ticket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91042-C221-482E-9F4D-24F3A14DF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522"/>
            <a:ext cx="11175609" cy="4667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Pick another object and repeat the same steps to identify the meaning of a symbol. Do this on the back of your discussion chart.</a:t>
            </a:r>
            <a:endParaRPr lang="en-US" sz="3600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>
                <a:solidFill>
                  <a:srgbClr val="FF0000"/>
                </a:solidFill>
              </a:rPr>
              <a:t>BE SURE TO SHOW ALL YOUR WORK!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/>
              <a:t>#</a:t>
            </a:r>
            <a:r>
              <a:rPr lang="en-US" sz="3600" dirty="0" err="1"/>
              <a:t>mathglish</a:t>
            </a:r>
            <a:r>
              <a:rPr lang="en-US" sz="3600" dirty="0"/>
              <a:t> #hashtag</a:t>
            </a:r>
          </a:p>
          <a:p>
            <a:pPr marL="0" indent="0">
              <a:buNone/>
            </a:pP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Draw the important objects in </a:t>
            </a:r>
            <a:r>
              <a:rPr lang="en-US" sz="3600" i="1" dirty="0"/>
              <a:t>The Outsiders</a:t>
            </a:r>
          </a:p>
          <a:p>
            <a:pPr marL="742950" indent="-742950">
              <a:buAutoNum type="arabicPeriod"/>
            </a:pPr>
            <a:r>
              <a:rPr lang="en-US" sz="3600" dirty="0"/>
              <a:t>How do the characters feel/react to the object?</a:t>
            </a:r>
          </a:p>
          <a:p>
            <a:pPr marL="742950" indent="-742950">
              <a:buAutoNum type="arabicPeriod"/>
            </a:pPr>
            <a:r>
              <a:rPr lang="en-US" sz="3600" dirty="0"/>
              <a:t>Replace the object with an idea.</a:t>
            </a:r>
          </a:p>
        </p:txBody>
      </p:sp>
    </p:spTree>
    <p:extLst>
      <p:ext uri="{BB962C8B-B14F-4D97-AF65-F5344CB8AC3E}">
        <p14:creationId xmlns:p14="http://schemas.microsoft.com/office/powerpoint/2010/main" val="214595841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C9962-386F-48A7-8A09-DBCAAAEBC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Symbolism in “FFA”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DD68C-E067-4010-9488-00298AD1B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While we read this next section of “FFA,” pay attention to the important objects.</a:t>
            </a:r>
          </a:p>
        </p:txBody>
      </p:sp>
    </p:spTree>
    <p:extLst>
      <p:ext uri="{BB962C8B-B14F-4D97-AF65-F5344CB8AC3E}">
        <p14:creationId xmlns:p14="http://schemas.microsoft.com/office/powerpoint/2010/main" val="387318917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D65E-ED12-4F99-BFAC-1A1C39907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"Report 9" (</a:t>
            </a:r>
            <a:r>
              <a:rPr lang="en-US"/>
              <a:t>40-top of 44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74FFD-ABBA-4786-B7F3-3A15A40B3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026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0EA46-3657-445F-B7C4-D642EB318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Episodes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DBF43-BDD3-4198-8B99-4D7DD598E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5943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42A5E-8840-4388-8D26-53DE4F969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and Comparing Parallel Episodes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AEF8D-87F7-4024-914D-4DE7F99E1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04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07605-20A4-46F9-9C7F-6062D2005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introduce the topic of “intelligence”…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594B2-3B24-490B-BBE7-3AF55A66E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We are going to do “Would you Rather?”</a:t>
            </a:r>
          </a:p>
          <a:p>
            <a:pPr marL="0" indent="0">
              <a:buNone/>
            </a:pPr>
            <a:r>
              <a:rPr lang="en-US" sz="3600"/>
              <a:t>Some questions relate to our unit, some do not.</a:t>
            </a:r>
          </a:p>
        </p:txBody>
      </p:sp>
    </p:spTree>
    <p:extLst>
      <p:ext uri="{BB962C8B-B14F-4D97-AF65-F5344CB8AC3E}">
        <p14:creationId xmlns:p14="http://schemas.microsoft.com/office/powerpoint/2010/main" val="394303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>
                <a:latin typeface="Arial"/>
              </a:rPr>
              <a:t>Would you rather...</a:t>
            </a:r>
            <a:endParaRPr lang="EN-US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Go into the past and meet your ancestors?</a:t>
            </a:r>
            <a:endParaRPr lang="en-US"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Go into the future and meet your great-great grandchildren? 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5754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>
                <a:latin typeface="Arial"/>
              </a:rPr>
              <a:t>Would you rather...</a:t>
            </a:r>
            <a:endParaRPr lang="EN-US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Have a rewind button on your life?</a:t>
            </a:r>
            <a:endParaRPr lang="en-US"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</a:rPr>
              <a:t>Have a pause button on your li</a:t>
            </a:r>
            <a:r>
              <a:rPr lang="en-US" sz="4800">
                <a:latin typeface="Arial"/>
              </a:rPr>
              <a:t>fe?</a:t>
            </a: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3372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2011</Words>
  <Application>Microsoft Office PowerPoint</Application>
  <PresentationFormat>Widescreen</PresentationFormat>
  <Paragraphs>272</Paragraphs>
  <Slides>68</Slides>
  <Notes>11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Unit 3  Days 1-5</vt:lpstr>
      <vt:lpstr>Day 1</vt:lpstr>
      <vt:lpstr>Bell Ringer</vt:lpstr>
      <vt:lpstr>Plan for the Day</vt:lpstr>
      <vt:lpstr>Essential Questions</vt:lpstr>
      <vt:lpstr>Texts and Projects</vt:lpstr>
      <vt:lpstr>To introduce the topic of “intelligence”…</vt:lpstr>
      <vt:lpstr>Would you rather...</vt:lpstr>
      <vt:lpstr>Would you rather...</vt:lpstr>
      <vt:lpstr>Would you rather...</vt:lpstr>
      <vt:lpstr>Would you rather...</vt:lpstr>
      <vt:lpstr>Would you rather...</vt:lpstr>
      <vt:lpstr>Would you rather...</vt:lpstr>
      <vt:lpstr>Would you rather...</vt:lpstr>
      <vt:lpstr>Would you rather...</vt:lpstr>
      <vt:lpstr>Would you rather...</vt:lpstr>
      <vt:lpstr>Would you rather...</vt:lpstr>
      <vt:lpstr>Would you rather...</vt:lpstr>
      <vt:lpstr>Rumi’s “Two Kinds of Intelligence”</vt:lpstr>
      <vt:lpstr>Daniel Keyes</vt:lpstr>
      <vt:lpstr>“Flowers for Algernon” Background</vt:lpstr>
      <vt:lpstr>Censorship and “FFA”</vt:lpstr>
      <vt:lpstr>“Dear Algernon” by Kyosuke Hirumo</vt:lpstr>
      <vt:lpstr>“Dear Algernon” Lyrics</vt:lpstr>
      <vt:lpstr>Day 2</vt:lpstr>
      <vt:lpstr>Bell Ringer</vt:lpstr>
      <vt:lpstr>Plan for the Day</vt:lpstr>
      <vt:lpstr>FFA Vocabulary (Page 32 and 33)</vt:lpstr>
      <vt:lpstr>Answers</vt:lpstr>
      <vt:lpstr>“Progris riport 1-martch 5 1965” (33)</vt:lpstr>
      <vt:lpstr>Re-Write Contest</vt:lpstr>
      <vt:lpstr>Rewrite Answer:</vt:lpstr>
      <vt:lpstr>Let's Read!</vt:lpstr>
      <vt:lpstr>Day 3</vt:lpstr>
      <vt:lpstr>Bell Ringer</vt:lpstr>
      <vt:lpstr>Plan for the Day</vt:lpstr>
      <vt:lpstr>AOW Discussion</vt:lpstr>
      <vt:lpstr>Finish Reports 1-6</vt:lpstr>
      <vt:lpstr>Maze Race</vt:lpstr>
      <vt:lpstr>Re-Write Contest</vt:lpstr>
      <vt:lpstr>Rewrite Answer:</vt:lpstr>
      <vt:lpstr>Day 4</vt:lpstr>
      <vt:lpstr>Plan for the Day</vt:lpstr>
      <vt:lpstr>Bell Ringer</vt:lpstr>
      <vt:lpstr>Due Wednesday: Journal</vt:lpstr>
      <vt:lpstr>Plot Notes Continued</vt:lpstr>
      <vt:lpstr>Plot and Subplots</vt:lpstr>
      <vt:lpstr>Subplot Examples</vt:lpstr>
      <vt:lpstr>Parallel Episodes</vt:lpstr>
      <vt:lpstr>Reports 7-9</vt:lpstr>
      <vt:lpstr>In your notes...</vt:lpstr>
      <vt:lpstr>Get your life together!</vt:lpstr>
      <vt:lpstr>Day 5</vt:lpstr>
      <vt:lpstr>Bell Ringer</vt:lpstr>
      <vt:lpstr>Plan for the Day</vt:lpstr>
      <vt:lpstr>Your Tests</vt:lpstr>
      <vt:lpstr>Symbolism Review</vt:lpstr>
      <vt:lpstr>1. Draw the important objects in The Outsiders</vt:lpstr>
      <vt:lpstr>2. How do the characters feel/react to the object?</vt:lpstr>
      <vt:lpstr>3. Replace the object with an idea.</vt:lpstr>
      <vt:lpstr>Use this chart to help you with the next activity:</vt:lpstr>
      <vt:lpstr>Share your answers…</vt:lpstr>
      <vt:lpstr>PowerPoint Presentation</vt:lpstr>
      <vt:lpstr>Exit Ticket</vt:lpstr>
      <vt:lpstr>Symbolism in “FFA”</vt:lpstr>
      <vt:lpstr>Finish "Report 9" (40-top of 44)</vt:lpstr>
      <vt:lpstr>Parallel Episodes Review</vt:lpstr>
      <vt:lpstr>Identifying and Comparing Parallel Episodes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 Days 1-5</dc:title>
  <cp:lastModifiedBy>CHARLTON ELIZABETH</cp:lastModifiedBy>
  <cp:revision>64</cp:revision>
  <dcterms:modified xsi:type="dcterms:W3CDTF">2018-02-27T13:57:29Z</dcterms:modified>
</cp:coreProperties>
</file>