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3" r:id="rId4"/>
    <p:sldId id="260" r:id="rId5"/>
    <p:sldId id="261" r:id="rId6"/>
    <p:sldId id="262" r:id="rId7"/>
    <p:sldId id="274" r:id="rId8"/>
    <p:sldId id="281" r:id="rId9"/>
    <p:sldId id="282" r:id="rId10"/>
    <p:sldId id="283" r:id="rId11"/>
    <p:sldId id="284" r:id="rId12"/>
    <p:sldId id="275" r:id="rId13"/>
    <p:sldId id="276" r:id="rId14"/>
    <p:sldId id="277" r:id="rId15"/>
    <p:sldId id="279" r:id="rId16"/>
    <p:sldId id="278" r:id="rId17"/>
    <p:sldId id="285" r:id="rId18"/>
    <p:sldId id="263" r:id="rId19"/>
    <p:sldId id="264" r:id="rId20"/>
    <p:sldId id="266" r:id="rId21"/>
    <p:sldId id="286" r:id="rId22"/>
    <p:sldId id="269" r:id="rId23"/>
    <p:sldId id="270" r:id="rId24"/>
    <p:sldId id="271" r:id="rId25"/>
    <p:sldId id="287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91" d="100"/>
          <a:sy n="91" d="100"/>
        </p:scale>
        <p:origin x="3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TON ELIZABETH" userId="S::echarlton@owatonna.k12.mn.us::ed2c7363-624f-4001-af6b-6e4fe19ada12" providerId="AD" clId="Web-{39F6DC9D-40C8-4249-AA9F-88F43A380E4B}"/>
    <pc:docChg chg="addSld delSld modSld sldOrd">
      <pc:chgData name="CHARLTON ELIZABETH" userId="S::echarlton@owatonna.k12.mn.us::ed2c7363-624f-4001-af6b-6e4fe19ada12" providerId="AD" clId="Web-{39F6DC9D-40C8-4249-AA9F-88F43A380E4B}" dt="2018-05-13T16:15:41.923" v="902"/>
      <pc:docMkLst>
        <pc:docMk/>
      </pc:docMkLst>
      <pc:sldChg chg="del">
        <pc:chgData name="CHARLTON ELIZABETH" userId="S::echarlton@owatonna.k12.mn.us::ed2c7363-624f-4001-af6b-6e4fe19ada12" providerId="AD" clId="Web-{39F6DC9D-40C8-4249-AA9F-88F43A380E4B}" dt="2018-05-13T15:47:41.426" v="1"/>
        <pc:sldMkLst>
          <pc:docMk/>
          <pc:sldMk cId="2688226429" sldId="258"/>
        </pc:sldMkLst>
      </pc:sldChg>
      <pc:sldChg chg="modSp">
        <pc:chgData name="CHARLTON ELIZABETH" userId="S::echarlton@owatonna.k12.mn.us::ed2c7363-624f-4001-af6b-6e4fe19ada12" providerId="AD" clId="Web-{39F6DC9D-40C8-4249-AA9F-88F43A380E4B}" dt="2018-05-13T16:12:26.023" v="810" actId="14100"/>
        <pc:sldMkLst>
          <pc:docMk/>
          <pc:sldMk cId="1169214625" sldId="261"/>
        </pc:sldMkLst>
        <pc:spChg chg="mod">
          <ac:chgData name="CHARLTON ELIZABETH" userId="S::echarlton@owatonna.k12.mn.us::ed2c7363-624f-4001-af6b-6e4fe19ada12" providerId="AD" clId="Web-{39F6DC9D-40C8-4249-AA9F-88F43A380E4B}" dt="2018-05-13T16:09:20.873" v="681" actId="20577"/>
          <ac:spMkLst>
            <pc:docMk/>
            <pc:sldMk cId="1169214625" sldId="261"/>
            <ac:spMk id="2" creationId="{00000000-0000-0000-0000-000000000000}"/>
          </ac:spMkLst>
        </pc:spChg>
        <pc:spChg chg="mod">
          <ac:chgData name="CHARLTON ELIZABETH" userId="S::echarlton@owatonna.k12.mn.us::ed2c7363-624f-4001-af6b-6e4fe19ada12" providerId="AD" clId="Web-{39F6DC9D-40C8-4249-AA9F-88F43A380E4B}" dt="2018-05-13T16:12:26.023" v="810" actId="14100"/>
          <ac:spMkLst>
            <pc:docMk/>
            <pc:sldMk cId="1169214625" sldId="261"/>
            <ac:spMk id="3" creationId="{00000000-0000-0000-0000-000000000000}"/>
          </ac:spMkLst>
        </pc:spChg>
      </pc:sldChg>
      <pc:sldChg chg="modSp">
        <pc:chgData name="CHARLTON ELIZABETH" userId="S::echarlton@owatonna.k12.mn.us::ed2c7363-624f-4001-af6b-6e4fe19ada12" providerId="AD" clId="Web-{39F6DC9D-40C8-4249-AA9F-88F43A380E4B}" dt="2018-05-13T16:13:35.964" v="834" actId="20577"/>
        <pc:sldMkLst>
          <pc:docMk/>
          <pc:sldMk cId="896928162" sldId="262"/>
        </pc:sldMkLst>
        <pc:spChg chg="mod">
          <ac:chgData name="CHARLTON ELIZABETH" userId="S::echarlton@owatonna.k12.mn.us::ed2c7363-624f-4001-af6b-6e4fe19ada12" providerId="AD" clId="Web-{39F6DC9D-40C8-4249-AA9F-88F43A380E4B}" dt="2018-05-13T16:13:35.964" v="834" actId="20577"/>
          <ac:spMkLst>
            <pc:docMk/>
            <pc:sldMk cId="896928162" sldId="262"/>
            <ac:spMk id="3" creationId="{00000000-0000-0000-0000-000000000000}"/>
          </ac:spMkLst>
        </pc:spChg>
      </pc:sldChg>
      <pc:sldChg chg="modSp">
        <pc:chgData name="CHARLTON ELIZABETH" userId="S::echarlton@owatonna.k12.mn.us::ed2c7363-624f-4001-af6b-6e4fe19ada12" providerId="AD" clId="Web-{39F6DC9D-40C8-4249-AA9F-88F43A380E4B}" dt="2018-05-13T16:15:27.344" v="897" actId="20577"/>
        <pc:sldMkLst>
          <pc:docMk/>
          <pc:sldMk cId="778713421" sldId="264"/>
        </pc:sldMkLst>
        <pc:spChg chg="mod">
          <ac:chgData name="CHARLTON ELIZABETH" userId="S::echarlton@owatonna.k12.mn.us::ed2c7363-624f-4001-af6b-6e4fe19ada12" providerId="AD" clId="Web-{39F6DC9D-40C8-4249-AA9F-88F43A380E4B}" dt="2018-05-13T16:15:27.344" v="897" actId="20577"/>
          <ac:spMkLst>
            <pc:docMk/>
            <pc:sldMk cId="778713421" sldId="264"/>
            <ac:spMk id="3" creationId="{00000000-0000-0000-0000-000000000000}"/>
          </ac:spMkLst>
        </pc:spChg>
      </pc:sldChg>
      <pc:sldChg chg="modSp del">
        <pc:chgData name="CHARLTON ELIZABETH" userId="S::echarlton@owatonna.k12.mn.us::ed2c7363-624f-4001-af6b-6e4fe19ada12" providerId="AD" clId="Web-{39F6DC9D-40C8-4249-AA9F-88F43A380E4B}" dt="2018-05-13T16:15:41.923" v="902"/>
        <pc:sldMkLst>
          <pc:docMk/>
          <pc:sldMk cId="2560115490" sldId="265"/>
        </pc:sldMkLst>
        <pc:spChg chg="mod">
          <ac:chgData name="CHARLTON ELIZABETH" userId="S::echarlton@owatonna.k12.mn.us::ed2c7363-624f-4001-af6b-6e4fe19ada12" providerId="AD" clId="Web-{39F6DC9D-40C8-4249-AA9F-88F43A380E4B}" dt="2018-05-13T16:14:29.154" v="838" actId="20577"/>
          <ac:spMkLst>
            <pc:docMk/>
            <pc:sldMk cId="2560115490" sldId="265"/>
            <ac:spMk id="3" creationId="{00000000-0000-0000-0000-000000000000}"/>
          </ac:spMkLst>
        </pc:spChg>
      </pc:sldChg>
      <pc:sldChg chg="del">
        <pc:chgData name="CHARLTON ELIZABETH" userId="S::echarlton@owatonna.k12.mn.us::ed2c7363-624f-4001-af6b-6e4fe19ada12" providerId="AD" clId="Web-{39F6DC9D-40C8-4249-AA9F-88F43A380E4B}" dt="2018-05-13T16:15:32.766" v="900"/>
        <pc:sldMkLst>
          <pc:docMk/>
          <pc:sldMk cId="3569079231" sldId="267"/>
        </pc:sldMkLst>
      </pc:sldChg>
      <pc:sldChg chg="del">
        <pc:chgData name="CHARLTON ELIZABETH" userId="S::echarlton@owatonna.k12.mn.us::ed2c7363-624f-4001-af6b-6e4fe19ada12" providerId="AD" clId="Web-{39F6DC9D-40C8-4249-AA9F-88F43A380E4B}" dt="2018-05-13T16:15:38.767" v="901"/>
        <pc:sldMkLst>
          <pc:docMk/>
          <pc:sldMk cId="1685342923" sldId="268"/>
        </pc:sldMkLst>
      </pc:sldChg>
      <pc:sldChg chg="modSp del">
        <pc:chgData name="CHARLTON ELIZABETH" userId="S::echarlton@owatonna.k12.mn.us::ed2c7363-624f-4001-af6b-6e4fe19ada12" providerId="AD" clId="Web-{39F6DC9D-40C8-4249-AA9F-88F43A380E4B}" dt="2018-05-13T15:48:08.115" v="11"/>
        <pc:sldMkLst>
          <pc:docMk/>
          <pc:sldMk cId="1993721077" sldId="272"/>
        </pc:sldMkLst>
        <pc:spChg chg="mod">
          <ac:chgData name="CHARLTON ELIZABETH" userId="S::echarlton@owatonna.k12.mn.us::ed2c7363-624f-4001-af6b-6e4fe19ada12" providerId="AD" clId="Web-{39F6DC9D-40C8-4249-AA9F-88F43A380E4B}" dt="2018-05-13T15:47:59.474" v="2" actId="20577"/>
          <ac:spMkLst>
            <pc:docMk/>
            <pc:sldMk cId="1993721077" sldId="272"/>
            <ac:spMk id="3" creationId="{00000000-0000-0000-0000-000000000000}"/>
          </ac:spMkLst>
        </pc:spChg>
      </pc:sldChg>
      <pc:sldChg chg="add">
        <pc:chgData name="CHARLTON ELIZABETH" userId="S::echarlton@owatonna.k12.mn.us::ed2c7363-624f-4001-af6b-6e4fe19ada12" providerId="AD" clId="Web-{39F6DC9D-40C8-4249-AA9F-88F43A380E4B}" dt="2018-05-13T15:47:38.832" v="0"/>
        <pc:sldMkLst>
          <pc:docMk/>
          <pc:sldMk cId="4061295067" sldId="273"/>
        </pc:sldMkLst>
      </pc:sldChg>
      <pc:sldChg chg="modSp new">
        <pc:chgData name="CHARLTON ELIZABETH" userId="S::echarlton@owatonna.k12.mn.us::ed2c7363-624f-4001-af6b-6e4fe19ada12" providerId="AD" clId="Web-{39F6DC9D-40C8-4249-AA9F-88F43A380E4B}" dt="2018-05-13T15:50:05.324" v="109" actId="20577"/>
        <pc:sldMkLst>
          <pc:docMk/>
          <pc:sldMk cId="537087255" sldId="274"/>
        </pc:sldMkLst>
        <pc:spChg chg="mod">
          <ac:chgData name="CHARLTON ELIZABETH" userId="S::echarlton@owatonna.k12.mn.us::ed2c7363-624f-4001-af6b-6e4fe19ada12" providerId="AD" clId="Web-{39F6DC9D-40C8-4249-AA9F-88F43A380E4B}" dt="2018-05-13T15:50:05.324" v="109" actId="20577"/>
          <ac:spMkLst>
            <pc:docMk/>
            <pc:sldMk cId="537087255" sldId="274"/>
            <ac:spMk id="2" creationId="{14EF13F5-936A-4585-937C-38844761AA54}"/>
          </ac:spMkLst>
        </pc:spChg>
      </pc:sldChg>
      <pc:sldChg chg="modSp new">
        <pc:chgData name="CHARLTON ELIZABETH" userId="S::echarlton@owatonna.k12.mn.us::ed2c7363-624f-4001-af6b-6e4fe19ada12" providerId="AD" clId="Web-{39F6DC9D-40C8-4249-AA9F-88F43A380E4B}" dt="2018-05-13T16:07:37.102" v="624" actId="20577"/>
        <pc:sldMkLst>
          <pc:docMk/>
          <pc:sldMk cId="905012412" sldId="275"/>
        </pc:sldMkLst>
        <pc:spChg chg="mod">
          <ac:chgData name="CHARLTON ELIZABETH" userId="S::echarlton@owatonna.k12.mn.us::ed2c7363-624f-4001-af6b-6e4fe19ada12" providerId="AD" clId="Web-{39F6DC9D-40C8-4249-AA9F-88F43A380E4B}" dt="2018-05-13T16:03:30.725" v="494" actId="20577"/>
          <ac:spMkLst>
            <pc:docMk/>
            <pc:sldMk cId="905012412" sldId="275"/>
            <ac:spMk id="2" creationId="{F59BBAE5-B86B-4D22-BBEB-040B218048EC}"/>
          </ac:spMkLst>
        </pc:spChg>
        <pc:spChg chg="mod">
          <ac:chgData name="CHARLTON ELIZABETH" userId="S::echarlton@owatonna.k12.mn.us::ed2c7363-624f-4001-af6b-6e4fe19ada12" providerId="AD" clId="Web-{39F6DC9D-40C8-4249-AA9F-88F43A380E4B}" dt="2018-05-13T16:07:37.102" v="624" actId="20577"/>
          <ac:spMkLst>
            <pc:docMk/>
            <pc:sldMk cId="905012412" sldId="275"/>
            <ac:spMk id="3" creationId="{6892640F-EAF7-47A8-974B-E9FDB83B498D}"/>
          </ac:spMkLst>
        </pc:spChg>
      </pc:sldChg>
      <pc:sldChg chg="modSp new">
        <pc:chgData name="CHARLTON ELIZABETH" userId="S::echarlton@owatonna.k12.mn.us::ed2c7363-624f-4001-af6b-6e4fe19ada12" providerId="AD" clId="Web-{39F6DC9D-40C8-4249-AA9F-88F43A380E4B}" dt="2018-05-13T16:11:37.520" v="807" actId="20577"/>
        <pc:sldMkLst>
          <pc:docMk/>
          <pc:sldMk cId="1570910028" sldId="276"/>
        </pc:sldMkLst>
        <pc:spChg chg="mod">
          <ac:chgData name="CHARLTON ELIZABETH" userId="S::echarlton@owatonna.k12.mn.us::ed2c7363-624f-4001-af6b-6e4fe19ada12" providerId="AD" clId="Web-{39F6DC9D-40C8-4249-AA9F-88F43A380E4B}" dt="2018-05-13T15:51:10.804" v="134" actId="20577"/>
          <ac:spMkLst>
            <pc:docMk/>
            <pc:sldMk cId="1570910028" sldId="276"/>
            <ac:spMk id="2" creationId="{14AD0ADD-1132-489F-800F-B62FF3278BFA}"/>
          </ac:spMkLst>
        </pc:spChg>
        <pc:spChg chg="mod">
          <ac:chgData name="CHARLTON ELIZABETH" userId="S::echarlton@owatonna.k12.mn.us::ed2c7363-624f-4001-af6b-6e4fe19ada12" providerId="AD" clId="Web-{39F6DC9D-40C8-4249-AA9F-88F43A380E4B}" dt="2018-05-13T16:11:37.520" v="807" actId="20577"/>
          <ac:spMkLst>
            <pc:docMk/>
            <pc:sldMk cId="1570910028" sldId="276"/>
            <ac:spMk id="3" creationId="{99AD7333-AC94-4A88-A4FF-8FC618480160}"/>
          </ac:spMkLst>
        </pc:spChg>
      </pc:sldChg>
      <pc:sldChg chg="modSp new">
        <pc:chgData name="CHARLTON ELIZABETH" userId="S::echarlton@owatonna.k12.mn.us::ed2c7363-624f-4001-af6b-6e4fe19ada12" providerId="AD" clId="Web-{39F6DC9D-40C8-4249-AA9F-88F43A380E4B}" dt="2018-05-13T16:02:19.433" v="475" actId="20577"/>
        <pc:sldMkLst>
          <pc:docMk/>
          <pc:sldMk cId="2851165626" sldId="277"/>
        </pc:sldMkLst>
        <pc:spChg chg="mod">
          <ac:chgData name="CHARLTON ELIZABETH" userId="S::echarlton@owatonna.k12.mn.us::ed2c7363-624f-4001-af6b-6e4fe19ada12" providerId="AD" clId="Web-{39F6DC9D-40C8-4249-AA9F-88F43A380E4B}" dt="2018-05-13T15:51:31.164" v="156" actId="20577"/>
          <ac:spMkLst>
            <pc:docMk/>
            <pc:sldMk cId="2851165626" sldId="277"/>
            <ac:spMk id="2" creationId="{492CEDE4-EE0D-4347-8444-872D11A45F43}"/>
          </ac:spMkLst>
        </pc:spChg>
        <pc:spChg chg="mod">
          <ac:chgData name="CHARLTON ELIZABETH" userId="S::echarlton@owatonna.k12.mn.us::ed2c7363-624f-4001-af6b-6e4fe19ada12" providerId="AD" clId="Web-{39F6DC9D-40C8-4249-AA9F-88F43A380E4B}" dt="2018-05-13T16:02:19.433" v="475" actId="20577"/>
          <ac:spMkLst>
            <pc:docMk/>
            <pc:sldMk cId="2851165626" sldId="277"/>
            <ac:spMk id="3" creationId="{2AE70408-DD2A-4A82-8562-86FC4ED6750A}"/>
          </ac:spMkLst>
        </pc:spChg>
      </pc:sldChg>
      <pc:sldChg chg="modSp new ord">
        <pc:chgData name="CHARLTON ELIZABETH" userId="S::echarlton@owatonna.k12.mn.us::ed2c7363-624f-4001-af6b-6e4fe19ada12" providerId="AD" clId="Web-{39F6DC9D-40C8-4249-AA9F-88F43A380E4B}" dt="2018-05-13T16:00:51.285" v="391"/>
        <pc:sldMkLst>
          <pc:docMk/>
          <pc:sldMk cId="705443157" sldId="278"/>
        </pc:sldMkLst>
        <pc:spChg chg="mod">
          <ac:chgData name="CHARLTON ELIZABETH" userId="S::echarlton@owatonna.k12.mn.us::ed2c7363-624f-4001-af6b-6e4fe19ada12" providerId="AD" clId="Web-{39F6DC9D-40C8-4249-AA9F-88F43A380E4B}" dt="2018-05-13T15:52:30.245" v="166" actId="20577"/>
          <ac:spMkLst>
            <pc:docMk/>
            <pc:sldMk cId="705443157" sldId="278"/>
            <ac:spMk id="2" creationId="{26685875-3335-483E-A15B-5673451E1EBA}"/>
          </ac:spMkLst>
        </pc:spChg>
        <pc:spChg chg="mod">
          <ac:chgData name="CHARLTON ELIZABETH" userId="S::echarlton@owatonna.k12.mn.us::ed2c7363-624f-4001-af6b-6e4fe19ada12" providerId="AD" clId="Web-{39F6DC9D-40C8-4249-AA9F-88F43A380E4B}" dt="2018-05-13T15:55:02.324" v="271" actId="20577"/>
          <ac:spMkLst>
            <pc:docMk/>
            <pc:sldMk cId="705443157" sldId="278"/>
            <ac:spMk id="3" creationId="{8B19F269-5AC7-482E-BF61-44D74228CCFD}"/>
          </ac:spMkLst>
        </pc:spChg>
      </pc:sldChg>
      <pc:sldChg chg="modSp new">
        <pc:chgData name="CHARLTON ELIZABETH" userId="S::echarlton@owatonna.k12.mn.us::ed2c7363-624f-4001-af6b-6e4fe19ada12" providerId="AD" clId="Web-{39F6DC9D-40C8-4249-AA9F-88F43A380E4B}" dt="2018-05-13T15:59:09.936" v="282" actId="20577"/>
        <pc:sldMkLst>
          <pc:docMk/>
          <pc:sldMk cId="4060458400" sldId="279"/>
        </pc:sldMkLst>
        <pc:spChg chg="mod">
          <ac:chgData name="CHARLTON ELIZABETH" userId="S::echarlton@owatonna.k12.mn.us::ed2c7363-624f-4001-af6b-6e4fe19ada12" providerId="AD" clId="Web-{39F6DC9D-40C8-4249-AA9F-88F43A380E4B}" dt="2018-05-13T15:59:09.936" v="282" actId="20577"/>
          <ac:spMkLst>
            <pc:docMk/>
            <pc:sldMk cId="4060458400" sldId="279"/>
            <ac:spMk id="2" creationId="{B37CFBA5-9212-406B-B30A-DBE1720D830C}"/>
          </ac:spMkLst>
        </pc:spChg>
      </pc:sldChg>
      <pc:sldChg chg="modSp new">
        <pc:chgData name="CHARLTON ELIZABETH" userId="S::echarlton@owatonna.k12.mn.us::ed2c7363-624f-4001-af6b-6e4fe19ada12" providerId="AD" clId="Web-{39F6DC9D-40C8-4249-AA9F-88F43A380E4B}" dt="2018-05-13T16:00:45.503" v="388" actId="20577"/>
        <pc:sldMkLst>
          <pc:docMk/>
          <pc:sldMk cId="1734142465" sldId="280"/>
        </pc:sldMkLst>
        <pc:spChg chg="mod">
          <ac:chgData name="CHARLTON ELIZABETH" userId="S::echarlton@owatonna.k12.mn.us::ed2c7363-624f-4001-af6b-6e4fe19ada12" providerId="AD" clId="Web-{39F6DC9D-40C8-4249-AA9F-88F43A380E4B}" dt="2018-05-13T15:59:32.656" v="289" actId="20577"/>
          <ac:spMkLst>
            <pc:docMk/>
            <pc:sldMk cId="1734142465" sldId="280"/>
            <ac:spMk id="2" creationId="{CF9212D9-2A44-4F58-BDBA-AF792B704F41}"/>
          </ac:spMkLst>
        </pc:spChg>
        <pc:spChg chg="mod">
          <ac:chgData name="CHARLTON ELIZABETH" userId="S::echarlton@owatonna.k12.mn.us::ed2c7363-624f-4001-af6b-6e4fe19ada12" providerId="AD" clId="Web-{39F6DC9D-40C8-4249-AA9F-88F43A380E4B}" dt="2018-05-13T16:00:45.503" v="388" actId="20577"/>
          <ac:spMkLst>
            <pc:docMk/>
            <pc:sldMk cId="1734142465" sldId="280"/>
            <ac:spMk id="3" creationId="{99E61FF9-3375-4948-B437-4241B47922C2}"/>
          </ac:spMkLst>
        </pc:spChg>
      </pc:sldChg>
      <pc:sldChg chg="modSp new">
        <pc:chgData name="CHARLTON ELIZABETH" userId="S::echarlton@owatonna.k12.mn.us::ed2c7363-624f-4001-af6b-6e4fe19ada12" providerId="AD" clId="Web-{39F6DC9D-40C8-4249-AA9F-88F43A380E4B}" dt="2018-05-13T16:04:30.978" v="532" actId="20577"/>
        <pc:sldMkLst>
          <pc:docMk/>
          <pc:sldMk cId="2895118785" sldId="281"/>
        </pc:sldMkLst>
        <pc:spChg chg="mod">
          <ac:chgData name="CHARLTON ELIZABETH" userId="S::echarlton@owatonna.k12.mn.us::ed2c7363-624f-4001-af6b-6e4fe19ada12" providerId="AD" clId="Web-{39F6DC9D-40C8-4249-AA9F-88F43A380E4B}" dt="2018-05-13T16:03:42.241" v="503" actId="20577"/>
          <ac:spMkLst>
            <pc:docMk/>
            <pc:sldMk cId="2895118785" sldId="281"/>
            <ac:spMk id="2" creationId="{0A2CE801-E4B1-4C9D-A3F9-B3500B0513B8}"/>
          </ac:spMkLst>
        </pc:spChg>
        <pc:spChg chg="mod">
          <ac:chgData name="CHARLTON ELIZABETH" userId="S::echarlton@owatonna.k12.mn.us::ed2c7363-624f-4001-af6b-6e4fe19ada12" providerId="AD" clId="Web-{39F6DC9D-40C8-4249-AA9F-88F43A380E4B}" dt="2018-05-13T16:04:30.978" v="532" actId="20577"/>
          <ac:spMkLst>
            <pc:docMk/>
            <pc:sldMk cId="2895118785" sldId="281"/>
            <ac:spMk id="3" creationId="{DDDEEC13-1EDC-434F-AFA1-85587BFF1D5F}"/>
          </ac:spMkLst>
        </pc:spChg>
      </pc:sldChg>
      <pc:sldChg chg="modSp new">
        <pc:chgData name="CHARLTON ELIZABETH" userId="S::echarlton@owatonna.k12.mn.us::ed2c7363-624f-4001-af6b-6e4fe19ada12" providerId="AD" clId="Web-{39F6DC9D-40C8-4249-AA9F-88F43A380E4B}" dt="2018-05-13T16:05:31.122" v="563" actId="20577"/>
        <pc:sldMkLst>
          <pc:docMk/>
          <pc:sldMk cId="1217679312" sldId="282"/>
        </pc:sldMkLst>
        <pc:spChg chg="mod">
          <ac:chgData name="CHARLTON ELIZABETH" userId="S::echarlton@owatonna.k12.mn.us::ed2c7363-624f-4001-af6b-6e4fe19ada12" providerId="AD" clId="Web-{39F6DC9D-40C8-4249-AA9F-88F43A380E4B}" dt="2018-05-13T16:04:50.463" v="542" actId="20577"/>
          <ac:spMkLst>
            <pc:docMk/>
            <pc:sldMk cId="1217679312" sldId="282"/>
            <ac:spMk id="2" creationId="{3A85A13A-59A4-4DFA-912B-0007336D64D8}"/>
          </ac:spMkLst>
        </pc:spChg>
        <pc:spChg chg="mod">
          <ac:chgData name="CHARLTON ELIZABETH" userId="S::echarlton@owatonna.k12.mn.us::ed2c7363-624f-4001-af6b-6e4fe19ada12" providerId="AD" clId="Web-{39F6DC9D-40C8-4249-AA9F-88F43A380E4B}" dt="2018-05-13T16:05:31.122" v="563" actId="20577"/>
          <ac:spMkLst>
            <pc:docMk/>
            <pc:sldMk cId="1217679312" sldId="282"/>
            <ac:spMk id="3" creationId="{EE3A60BB-3E8E-4661-BD2F-AA58CCE87CB1}"/>
          </ac:spMkLst>
        </pc:spChg>
      </pc:sldChg>
      <pc:sldChg chg="modSp new">
        <pc:chgData name="CHARLTON ELIZABETH" userId="S::echarlton@owatonna.k12.mn.us::ed2c7363-624f-4001-af6b-6e4fe19ada12" providerId="AD" clId="Web-{39F6DC9D-40C8-4249-AA9F-88F43A380E4B}" dt="2018-05-13T16:06:01.393" v="593" actId="20577"/>
        <pc:sldMkLst>
          <pc:docMk/>
          <pc:sldMk cId="2687181460" sldId="283"/>
        </pc:sldMkLst>
        <pc:spChg chg="mod">
          <ac:chgData name="CHARLTON ELIZABETH" userId="S::echarlton@owatonna.k12.mn.us::ed2c7363-624f-4001-af6b-6e4fe19ada12" providerId="AD" clId="Web-{39F6DC9D-40C8-4249-AA9F-88F43A380E4B}" dt="2018-05-13T16:05:52.502" v="584" actId="20577"/>
          <ac:spMkLst>
            <pc:docMk/>
            <pc:sldMk cId="2687181460" sldId="283"/>
            <ac:spMk id="2" creationId="{7A75712E-F704-4F16-95F0-96058560F2D5}"/>
          </ac:spMkLst>
        </pc:spChg>
        <pc:spChg chg="mod">
          <ac:chgData name="CHARLTON ELIZABETH" userId="S::echarlton@owatonna.k12.mn.us::ed2c7363-624f-4001-af6b-6e4fe19ada12" providerId="AD" clId="Web-{39F6DC9D-40C8-4249-AA9F-88F43A380E4B}" dt="2018-05-13T16:06:01.393" v="593" actId="20577"/>
          <ac:spMkLst>
            <pc:docMk/>
            <pc:sldMk cId="2687181460" sldId="283"/>
            <ac:spMk id="3" creationId="{B59661D5-1D91-426B-95F2-E0E11FCBC1DB}"/>
          </ac:spMkLst>
        </pc:spChg>
      </pc:sldChg>
      <pc:sldChg chg="modSp new">
        <pc:chgData name="CHARLTON ELIZABETH" userId="S::echarlton@owatonna.k12.mn.us::ed2c7363-624f-4001-af6b-6e4fe19ada12" providerId="AD" clId="Web-{39F6DC9D-40C8-4249-AA9F-88F43A380E4B}" dt="2018-05-13T16:06:40.364" v="614" actId="20577"/>
        <pc:sldMkLst>
          <pc:docMk/>
          <pc:sldMk cId="3569267851" sldId="284"/>
        </pc:sldMkLst>
        <pc:spChg chg="mod">
          <ac:chgData name="CHARLTON ELIZABETH" userId="S::echarlton@owatonna.k12.mn.us::ed2c7363-624f-4001-af6b-6e4fe19ada12" providerId="AD" clId="Web-{39F6DC9D-40C8-4249-AA9F-88F43A380E4B}" dt="2018-05-13T16:06:16.504" v="601" actId="20577"/>
          <ac:spMkLst>
            <pc:docMk/>
            <pc:sldMk cId="3569267851" sldId="284"/>
            <ac:spMk id="2" creationId="{C65F4F97-F8E8-4FA5-BF3D-CBCAE1425345}"/>
          </ac:spMkLst>
        </pc:spChg>
        <pc:spChg chg="mod">
          <ac:chgData name="CHARLTON ELIZABETH" userId="S::echarlton@owatonna.k12.mn.us::ed2c7363-624f-4001-af6b-6e4fe19ada12" providerId="AD" clId="Web-{39F6DC9D-40C8-4249-AA9F-88F43A380E4B}" dt="2018-05-13T16:06:40.364" v="614" actId="20577"/>
          <ac:spMkLst>
            <pc:docMk/>
            <pc:sldMk cId="3569267851" sldId="284"/>
            <ac:spMk id="3" creationId="{B7E16D73-EEA8-461E-8416-E5BB8EDB9A07}"/>
          </ac:spMkLst>
        </pc:spChg>
      </pc:sldChg>
      <pc:sldChg chg="modSp new">
        <pc:chgData name="CHARLTON ELIZABETH" userId="S::echarlton@owatonna.k12.mn.us::ed2c7363-624f-4001-af6b-6e4fe19ada12" providerId="AD" clId="Web-{39F6DC9D-40C8-4249-AA9F-88F43A380E4B}" dt="2018-05-13T16:10:35.939" v="725" actId="20577"/>
        <pc:sldMkLst>
          <pc:docMk/>
          <pc:sldMk cId="3380107909" sldId="285"/>
        </pc:sldMkLst>
        <pc:spChg chg="mod">
          <ac:chgData name="CHARLTON ELIZABETH" userId="S::echarlton@owatonna.k12.mn.us::ed2c7363-624f-4001-af6b-6e4fe19ada12" providerId="AD" clId="Web-{39F6DC9D-40C8-4249-AA9F-88F43A380E4B}" dt="2018-05-13T16:10:35.939" v="725" actId="20577"/>
          <ac:spMkLst>
            <pc:docMk/>
            <pc:sldMk cId="3380107909" sldId="285"/>
            <ac:spMk id="2" creationId="{6B11391D-6482-468E-B03C-E10396A67835}"/>
          </ac:spMkLst>
        </pc:spChg>
      </pc:sldChg>
      <pc:sldChg chg="add replId">
        <pc:chgData name="CHARLTON ELIZABETH" userId="S::echarlton@owatonna.k12.mn.us::ed2c7363-624f-4001-af6b-6e4fe19ada12" providerId="AD" clId="Web-{39F6DC9D-40C8-4249-AA9F-88F43A380E4B}" dt="2018-05-13T16:15:31.220" v="899"/>
        <pc:sldMkLst>
          <pc:docMk/>
          <pc:sldMk cId="2970414772" sldId="286"/>
        </pc:sldMkLst>
      </pc:sldChg>
    </pc:docChg>
  </pc:docChgLst>
  <pc:docChgLst>
    <pc:chgData name="CHARLTON ELIZABETH" userId="S::echarlton@owatonna.k12.mn.us::ed2c7363-624f-4001-af6b-6e4fe19ada12" providerId="AD" clId="Web-{64333E68-90F0-477A-87C1-6FD3D01F4801}"/>
    <pc:docChg chg="modSld">
      <pc:chgData name="CHARLTON ELIZABETH" userId="S::echarlton@owatonna.k12.mn.us::ed2c7363-624f-4001-af6b-6e4fe19ada12" providerId="AD" clId="Web-{64333E68-90F0-477A-87C1-6FD3D01F4801}" dt="2018-05-17T20:38:47.643" v="3" actId="20577"/>
      <pc:docMkLst>
        <pc:docMk/>
      </pc:docMkLst>
      <pc:sldChg chg="modSp">
        <pc:chgData name="CHARLTON ELIZABETH" userId="S::echarlton@owatonna.k12.mn.us::ed2c7363-624f-4001-af6b-6e4fe19ada12" providerId="AD" clId="Web-{64333E68-90F0-477A-87C1-6FD3D01F4801}" dt="2018-05-17T20:38:47.643" v="2" actId="20577"/>
        <pc:sldMkLst>
          <pc:docMk/>
          <pc:sldMk cId="1062956306" sldId="287"/>
        </pc:sldMkLst>
        <pc:spChg chg="mod">
          <ac:chgData name="CHARLTON ELIZABETH" userId="S::echarlton@owatonna.k12.mn.us::ed2c7363-624f-4001-af6b-6e4fe19ada12" providerId="AD" clId="Web-{64333E68-90F0-477A-87C1-6FD3D01F4801}" dt="2018-05-17T20:38:47.643" v="2" actId="20577"/>
          <ac:spMkLst>
            <pc:docMk/>
            <pc:sldMk cId="1062956306" sldId="287"/>
            <ac:spMk id="3" creationId="{5DA131F3-875E-43BE-9AE3-1DCBB47E5C48}"/>
          </ac:spMkLst>
        </pc:spChg>
      </pc:sldChg>
    </pc:docChg>
  </pc:docChgLst>
  <pc:docChgLst>
    <pc:chgData name="CHARLTON ELIZABETH" userId="S::echarlton@owatonna.k12.mn.us::ed2c7363-624f-4001-af6b-6e4fe19ada12" providerId="AD" clId="Web-{894F5C0F-4891-4269-9F04-B8D459E733F5}"/>
    <pc:docChg chg="delSld modSld sldOrd">
      <pc:chgData name="CHARLTON ELIZABETH" userId="S::echarlton@owatonna.k12.mn.us::ed2c7363-624f-4001-af6b-6e4fe19ada12" providerId="AD" clId="Web-{894F5C0F-4891-4269-9F04-B8D459E733F5}" dt="2018-05-14T12:37:53.929" v="174" actId="20577"/>
      <pc:docMkLst>
        <pc:docMk/>
      </pc:docMkLst>
      <pc:sldChg chg="modSp">
        <pc:chgData name="CHARLTON ELIZABETH" userId="S::echarlton@owatonna.k12.mn.us::ed2c7363-624f-4001-af6b-6e4fe19ada12" providerId="AD" clId="Web-{894F5C0F-4891-4269-9F04-B8D459E733F5}" dt="2018-05-14T12:37:52.710" v="172" actId="20577"/>
        <pc:sldMkLst>
          <pc:docMk/>
          <pc:sldMk cId="2851165626" sldId="277"/>
        </pc:sldMkLst>
        <pc:spChg chg="mod">
          <ac:chgData name="CHARLTON ELIZABETH" userId="S::echarlton@owatonna.k12.mn.us::ed2c7363-624f-4001-af6b-6e4fe19ada12" providerId="AD" clId="Web-{894F5C0F-4891-4269-9F04-B8D459E733F5}" dt="2018-05-14T12:37:52.710" v="172" actId="20577"/>
          <ac:spMkLst>
            <pc:docMk/>
            <pc:sldMk cId="2851165626" sldId="277"/>
            <ac:spMk id="3" creationId="{2AE70408-DD2A-4A82-8562-86FC4ED6750A}"/>
          </ac:spMkLst>
        </pc:spChg>
      </pc:sldChg>
      <pc:sldChg chg="modSp ord">
        <pc:chgData name="CHARLTON ELIZABETH" userId="S::echarlton@owatonna.k12.mn.us::ed2c7363-624f-4001-af6b-6e4fe19ada12" providerId="AD" clId="Web-{894F5C0F-4891-4269-9F04-B8D459E733F5}" dt="2018-05-14T12:37:36.350" v="154" actId="20577"/>
        <pc:sldMkLst>
          <pc:docMk/>
          <pc:sldMk cId="4060458400" sldId="279"/>
        </pc:sldMkLst>
        <pc:spChg chg="mod">
          <ac:chgData name="CHARLTON ELIZABETH" userId="S::echarlton@owatonna.k12.mn.us::ed2c7363-624f-4001-af6b-6e4fe19ada12" providerId="AD" clId="Web-{894F5C0F-4891-4269-9F04-B8D459E733F5}" dt="2018-05-14T12:36:22.612" v="59" actId="20577"/>
          <ac:spMkLst>
            <pc:docMk/>
            <pc:sldMk cId="4060458400" sldId="279"/>
            <ac:spMk id="3" creationId="{51B24C73-77C4-47F2-BC10-221B185CA5AB}"/>
          </ac:spMkLst>
        </pc:spChg>
      </pc:sldChg>
      <pc:sldChg chg="del">
        <pc:chgData name="CHARLTON ELIZABETH" userId="S::echarlton@owatonna.k12.mn.us::ed2c7363-624f-4001-af6b-6e4fe19ada12" providerId="AD" clId="Web-{894F5C0F-4891-4269-9F04-B8D459E733F5}" dt="2018-05-14T12:35:33.219" v="0" actId="20577"/>
        <pc:sldMkLst>
          <pc:docMk/>
          <pc:sldMk cId="1734142465" sldId="280"/>
        </pc:sldMkLst>
      </pc:sldChg>
      <pc:sldChg chg="modSp">
        <pc:chgData name="CHARLTON ELIZABETH" userId="S::echarlton@owatonna.k12.mn.us::ed2c7363-624f-4001-af6b-6e4fe19ada12" providerId="AD" clId="Web-{894F5C0F-4891-4269-9F04-B8D459E733F5}" dt="2018-05-14T12:37:31.100" v="152" actId="20577"/>
        <pc:sldMkLst>
          <pc:docMk/>
          <pc:sldMk cId="3380107909" sldId="285"/>
        </pc:sldMkLst>
        <pc:spChg chg="mod">
          <ac:chgData name="CHARLTON ELIZABETH" userId="S::echarlton@owatonna.k12.mn.us::ed2c7363-624f-4001-af6b-6e4fe19ada12" providerId="AD" clId="Web-{894F5C0F-4891-4269-9F04-B8D459E733F5}" dt="2018-05-14T12:36:28.425" v="61" actId="20577"/>
          <ac:spMkLst>
            <pc:docMk/>
            <pc:sldMk cId="3380107909" sldId="285"/>
            <ac:spMk id="2" creationId="{6B11391D-6482-468E-B03C-E10396A67835}"/>
          </ac:spMkLst>
        </pc:spChg>
        <pc:spChg chg="mod">
          <ac:chgData name="CHARLTON ELIZABETH" userId="S::echarlton@owatonna.k12.mn.us::ed2c7363-624f-4001-af6b-6e4fe19ada12" providerId="AD" clId="Web-{894F5C0F-4891-4269-9F04-B8D459E733F5}" dt="2018-05-14T12:37:31.100" v="152" actId="20577"/>
          <ac:spMkLst>
            <pc:docMk/>
            <pc:sldMk cId="3380107909" sldId="285"/>
            <ac:spMk id="3" creationId="{BB3AFC3D-9BB7-4DA8-A507-81A199BE53CB}"/>
          </ac:spMkLst>
        </pc:spChg>
      </pc:sldChg>
    </pc:docChg>
  </pc:docChgLst>
  <pc:docChgLst>
    <pc:chgData name="CHARLTON ELIZABETH" userId="S::echarlton@owatonna.k12.mn.us::ed2c7363-624f-4001-af6b-6e4fe19ada12" providerId="AD" clId="Web-{DCBA0547-DF61-44CF-BBF3-DD666DFADB7F}"/>
    <pc:docChg chg="addSld modSld">
      <pc:chgData name="CHARLTON ELIZABETH" userId="S::echarlton@owatonna.k12.mn.us::ed2c7363-624f-4001-af6b-6e4fe19ada12" providerId="AD" clId="Web-{DCBA0547-DF61-44CF-BBF3-DD666DFADB7F}" dt="2018-05-17T12:37:29.978" v="138" actId="20577"/>
      <pc:docMkLst>
        <pc:docMk/>
      </pc:docMkLst>
      <pc:sldChg chg="modSp">
        <pc:chgData name="CHARLTON ELIZABETH" userId="S::echarlton@owatonna.k12.mn.us::ed2c7363-624f-4001-af6b-6e4fe19ada12" providerId="AD" clId="Web-{DCBA0547-DF61-44CF-BBF3-DD666DFADB7F}" dt="2018-05-17T12:36:27.555" v="63" actId="20577"/>
        <pc:sldMkLst>
          <pc:docMk/>
          <pc:sldMk cId="4180727599" sldId="270"/>
        </pc:sldMkLst>
        <pc:spChg chg="mod">
          <ac:chgData name="CHARLTON ELIZABETH" userId="S::echarlton@owatonna.k12.mn.us::ed2c7363-624f-4001-af6b-6e4fe19ada12" providerId="AD" clId="Web-{DCBA0547-DF61-44CF-BBF3-DD666DFADB7F}" dt="2018-05-17T12:36:27.555" v="63" actId="20577"/>
          <ac:spMkLst>
            <pc:docMk/>
            <pc:sldMk cId="4180727599" sldId="270"/>
            <ac:spMk id="3" creationId="{00000000-0000-0000-0000-000000000000}"/>
          </ac:spMkLst>
        </pc:spChg>
      </pc:sldChg>
      <pc:sldChg chg="modSp">
        <pc:chgData name="CHARLTON ELIZABETH" userId="S::echarlton@owatonna.k12.mn.us::ed2c7363-624f-4001-af6b-6e4fe19ada12" providerId="AD" clId="Web-{DCBA0547-DF61-44CF-BBF3-DD666DFADB7F}" dt="2018-05-17T12:35:55.507" v="24" actId="20577"/>
        <pc:sldMkLst>
          <pc:docMk/>
          <pc:sldMk cId="3319634621" sldId="271"/>
        </pc:sldMkLst>
        <pc:spChg chg="mod">
          <ac:chgData name="CHARLTON ELIZABETH" userId="S::echarlton@owatonna.k12.mn.us::ed2c7363-624f-4001-af6b-6e4fe19ada12" providerId="AD" clId="Web-{DCBA0547-DF61-44CF-BBF3-DD666DFADB7F}" dt="2018-05-17T12:35:55.507" v="24" actId="20577"/>
          <ac:spMkLst>
            <pc:docMk/>
            <pc:sldMk cId="3319634621" sldId="271"/>
            <ac:spMk id="3" creationId="{00000000-0000-0000-0000-000000000000}"/>
          </ac:spMkLst>
        </pc:spChg>
      </pc:sldChg>
      <pc:sldChg chg="modSp new">
        <pc:chgData name="CHARLTON ELIZABETH" userId="S::echarlton@owatonna.k12.mn.us::ed2c7363-624f-4001-af6b-6e4fe19ada12" providerId="AD" clId="Web-{DCBA0547-DF61-44CF-BBF3-DD666DFADB7F}" dt="2018-05-17T12:37:29.978" v="137" actId="20577"/>
        <pc:sldMkLst>
          <pc:docMk/>
          <pc:sldMk cId="1062956306" sldId="287"/>
        </pc:sldMkLst>
        <pc:spChg chg="mod">
          <ac:chgData name="CHARLTON ELIZABETH" userId="S::echarlton@owatonna.k12.mn.us::ed2c7363-624f-4001-af6b-6e4fe19ada12" providerId="AD" clId="Web-{DCBA0547-DF61-44CF-BBF3-DD666DFADB7F}" dt="2018-05-17T12:36:37.289" v="69" actId="20577"/>
          <ac:spMkLst>
            <pc:docMk/>
            <pc:sldMk cId="1062956306" sldId="287"/>
            <ac:spMk id="2" creationId="{A89655E9-5B4C-4A23-A95C-132019D50401}"/>
          </ac:spMkLst>
        </pc:spChg>
        <pc:spChg chg="mod">
          <ac:chgData name="CHARLTON ELIZABETH" userId="S::echarlton@owatonna.k12.mn.us::ed2c7363-624f-4001-af6b-6e4fe19ada12" providerId="AD" clId="Web-{DCBA0547-DF61-44CF-BBF3-DD666DFADB7F}" dt="2018-05-17T12:37:29.978" v="137" actId="20577"/>
          <ac:spMkLst>
            <pc:docMk/>
            <pc:sldMk cId="1062956306" sldId="287"/>
            <ac:spMk id="3" creationId="{5DA131F3-875E-43BE-9AE3-1DCBB47E5C4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8384" y="3146235"/>
            <a:ext cx="9144000" cy="2387600"/>
          </a:xfrm>
        </p:spPr>
        <p:txBody>
          <a:bodyPr>
            <a:noAutofit/>
          </a:bodyPr>
          <a:lstStyle/>
          <a:p>
            <a:r>
              <a:rPr lang="en-US" sz="16600" dirty="0">
                <a:solidFill>
                  <a:schemeClr val="bg1"/>
                </a:solidFill>
              </a:rPr>
              <a:t>Unit 4 Days 6-10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5712E-F704-4F16-95F0-96058560F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Situational Irony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661D5-1D91-426B-95F2-E0E11FCBC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None/>
            </a:pPr>
            <a:r>
              <a:rPr lang="en-US" sz="3600" dirty="0">
                <a:cs typeface="Calibri"/>
              </a:rPr>
              <a:t>Situational Irony: When the opposite of what is supposed to happen, happens.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None/>
            </a:pPr>
            <a:endParaRPr lang="en-US" sz="3600" dirty="0"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None/>
            </a:pPr>
            <a:r>
              <a:rPr lang="en-US" sz="3600" dirty="0">
                <a:cs typeface="Calibri"/>
              </a:rPr>
              <a:t>Example: Someone is allergic to allergy medicine.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87181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F4F97-F8E8-4FA5-BF3D-CBCAE1425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Dramatic Irony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16D73-EEA8-461E-8416-E5BB8EDB9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None/>
            </a:pPr>
            <a:r>
              <a:rPr lang="en-US" sz="3600" dirty="0">
                <a:cs typeface="Calibri"/>
              </a:rPr>
              <a:t>Dramatic Irony: When the audience is aware of something that the characters in the story are not aware of.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Arial"/>
            </a:pPr>
            <a:r>
              <a:rPr lang="en-US" sz="3600" dirty="0">
                <a:cs typeface="Calibri"/>
              </a:rPr>
              <a:t>Popular in movies, books, poems, and plays.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None/>
            </a:pPr>
            <a:r>
              <a:rPr lang="en-US" sz="3600" dirty="0">
                <a:cs typeface="Calibri"/>
              </a:rPr>
              <a:t>Think about horror movies.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None/>
            </a:pPr>
            <a:r>
              <a:rPr lang="en-US" sz="3600" dirty="0">
                <a:cs typeface="Calibri"/>
              </a:rPr>
              <a:t>Toy Story: the audience knows the toys are alive, but the people in the movie don’t.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69267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BBAE5-B86B-4D22-BBEB-040B21804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Scenes 4 (396-400)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2640F-EAF7-47A8-974B-E9FDB83B4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n-US" sz="3600" dirty="0">
                <a:cs typeface="Calibri"/>
              </a:rPr>
              <a:t>As we read, pay attention to the different examples of irony.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05012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D0ADD-1132-489F-800F-B62FF3278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Research Project Description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D7333-AC94-4A88-A4FF-8FC618480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 dirty="0">
                <a:cs typeface="Calibri"/>
              </a:rPr>
              <a:t>The next two class periods, you will have the opportunity to research for your project. You will work in small groups, and we will have students from other English 8 classes working with you.</a:t>
            </a:r>
          </a:p>
        </p:txBody>
      </p:sp>
    </p:spTree>
    <p:extLst>
      <p:ext uri="{BB962C8B-B14F-4D97-AF65-F5344CB8AC3E}">
        <p14:creationId xmlns:p14="http://schemas.microsoft.com/office/powerpoint/2010/main" val="1570910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CEDE4-EE0D-4347-8444-872D11A45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Topic Selection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70408-DD2A-4A82-8562-86FC4ED67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 dirty="0">
                <a:cs typeface="Calibri"/>
              </a:rPr>
              <a:t>Your research project must be about the Holocaust or World War II. Your research group will select a topic tomorrow.</a:t>
            </a:r>
          </a:p>
        </p:txBody>
      </p:sp>
    </p:spTree>
    <p:extLst>
      <p:ext uri="{BB962C8B-B14F-4D97-AF65-F5344CB8AC3E}">
        <p14:creationId xmlns:p14="http://schemas.microsoft.com/office/powerpoint/2010/main" val="2851165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CFBA5-9212-406B-B30A-DBE1720D8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Writing Research Questions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24C73-77C4-47F2-BC10-221B185CA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>
                <a:cs typeface="Calibri"/>
              </a:rPr>
              <a:t>Level 3 questions about your topic</a:t>
            </a:r>
          </a:p>
          <a:p>
            <a:r>
              <a:rPr lang="en-US" sz="3600" dirty="0">
                <a:cs typeface="Calibri"/>
              </a:rPr>
              <a:t>You will answer the question in your final project</a:t>
            </a:r>
          </a:p>
        </p:txBody>
      </p:sp>
    </p:spTree>
    <p:extLst>
      <p:ext uri="{BB962C8B-B14F-4D97-AF65-F5344CB8AC3E}">
        <p14:creationId xmlns:p14="http://schemas.microsoft.com/office/powerpoint/2010/main" val="4060458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85875-3335-483E-A15B-5673451E1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Project Selection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9F269-5AC7-482E-BF61-44D74228C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 dirty="0">
                <a:cs typeface="Calibri"/>
              </a:rPr>
              <a:t>In these packets, there are ideas for different projects that you can do for your final research paper.</a:t>
            </a:r>
          </a:p>
          <a:p>
            <a:pPr marL="0" indent="0">
              <a:buNone/>
            </a:pPr>
            <a:r>
              <a:rPr lang="en-US" sz="3600" dirty="0">
                <a:cs typeface="Calibri"/>
              </a:rPr>
              <a:t>You do not HAVE to pick one of these, but you do need to run any other ideas by me.</a:t>
            </a:r>
          </a:p>
          <a:p>
            <a:pPr marL="0" indent="0">
              <a:buNone/>
            </a:pPr>
            <a:r>
              <a:rPr lang="en-US" sz="3600" dirty="0">
                <a:cs typeface="Calibri"/>
              </a:rPr>
              <a:t>Each project has a rubric attached to it which is how you will be graded.</a:t>
            </a:r>
          </a:p>
        </p:txBody>
      </p:sp>
    </p:spTree>
    <p:extLst>
      <p:ext uri="{BB962C8B-B14F-4D97-AF65-F5344CB8AC3E}">
        <p14:creationId xmlns:p14="http://schemas.microsoft.com/office/powerpoint/2010/main" val="7054431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1391D-6482-468E-B03C-E10396A67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Analyzing Primary Sources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AFC3D-9BB7-4DA8-A507-81A199BE5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 dirty="0">
                <a:cs typeface="Calibri"/>
              </a:rPr>
              <a:t>1. What is the main purpose of the poster/ad?</a:t>
            </a:r>
          </a:p>
          <a:p>
            <a:pPr marL="0" indent="0">
              <a:buNone/>
            </a:pPr>
            <a:endParaRPr lang="en-US" sz="3600" dirty="0">
              <a:cs typeface="Calibri"/>
            </a:endParaRPr>
          </a:p>
          <a:p>
            <a:pPr marL="0" indent="0">
              <a:buNone/>
            </a:pPr>
            <a:r>
              <a:rPr lang="en-US" sz="3600" dirty="0">
                <a:cs typeface="Calibri"/>
              </a:rPr>
              <a:t>2. Which one of Aristotle's ethos, pathos, and logos does the poster/ad use?</a:t>
            </a:r>
          </a:p>
          <a:p>
            <a:pPr marL="0" indent="0">
              <a:buNone/>
            </a:pPr>
            <a:endParaRPr lang="en-US" sz="3600" dirty="0">
              <a:cs typeface="Calibri"/>
            </a:endParaRPr>
          </a:p>
          <a:p>
            <a:pPr marL="0" indent="0">
              <a:buNone/>
            </a:pPr>
            <a:r>
              <a:rPr lang="en-US" sz="3600" dirty="0">
                <a:cs typeface="Calibri"/>
              </a:rPr>
              <a:t>3. How is it effective/powerful?</a:t>
            </a:r>
          </a:p>
        </p:txBody>
      </p:sp>
    </p:spTree>
    <p:extLst>
      <p:ext uri="{BB962C8B-B14F-4D97-AF65-F5344CB8AC3E}">
        <p14:creationId xmlns:p14="http://schemas.microsoft.com/office/powerpoint/2010/main" val="33801079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00187"/>
            <a:ext cx="9144000" cy="2387600"/>
          </a:xfrm>
        </p:spPr>
        <p:txBody>
          <a:bodyPr>
            <a:normAutofit/>
          </a:bodyPr>
          <a:lstStyle/>
          <a:p>
            <a:r>
              <a:rPr lang="en-US" sz="13800" dirty="0">
                <a:solidFill>
                  <a:schemeClr val="bg1"/>
                </a:solidFill>
              </a:rPr>
              <a:t>Day 8</a:t>
            </a:r>
          </a:p>
        </p:txBody>
      </p:sp>
    </p:spTree>
    <p:extLst>
      <p:ext uri="{BB962C8B-B14F-4D97-AF65-F5344CB8AC3E}">
        <p14:creationId xmlns:p14="http://schemas.microsoft.com/office/powerpoint/2010/main" val="42087782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Ringer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7200" dirty="0">
                <a:cs typeface="Calibri"/>
              </a:rPr>
              <a:t>No bell ringer today! </a:t>
            </a:r>
            <a:endParaRPr lang="en-US"/>
          </a:p>
          <a:p>
            <a:pPr marL="0" indent="0" algn="ctr">
              <a:buNone/>
            </a:pPr>
            <a:r>
              <a:rPr lang="en-US" sz="7200" dirty="0">
                <a:cs typeface="Calibri"/>
              </a:rPr>
              <a:t>Please find me at the</a:t>
            </a:r>
            <a:r>
              <a:rPr lang="en-US" sz="7200" b="1" dirty="0">
                <a:cs typeface="Calibri"/>
              </a:rPr>
              <a:t> Learning Stairs</a:t>
            </a:r>
            <a:r>
              <a:rPr lang="en-US" sz="7200" dirty="0">
                <a:cs typeface="Calibri"/>
              </a:rPr>
              <a:t>. Bring all your materials with you.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13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00187"/>
            <a:ext cx="9144000" cy="2387600"/>
          </a:xfrm>
        </p:spPr>
        <p:txBody>
          <a:bodyPr>
            <a:normAutofit/>
          </a:bodyPr>
          <a:lstStyle/>
          <a:p>
            <a:r>
              <a:rPr lang="en-US" sz="13800" dirty="0">
                <a:solidFill>
                  <a:schemeClr val="bg1"/>
                </a:solidFill>
              </a:rPr>
              <a:t>Day 6</a:t>
            </a:r>
          </a:p>
        </p:txBody>
      </p:sp>
    </p:spTree>
    <p:extLst>
      <p:ext uri="{BB962C8B-B14F-4D97-AF65-F5344CB8AC3E}">
        <p14:creationId xmlns:p14="http://schemas.microsoft.com/office/powerpoint/2010/main" val="30024671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00187"/>
            <a:ext cx="9144000" cy="2387600"/>
          </a:xfrm>
        </p:spPr>
        <p:txBody>
          <a:bodyPr>
            <a:normAutofit/>
          </a:bodyPr>
          <a:lstStyle/>
          <a:p>
            <a:r>
              <a:rPr lang="en-US" sz="13800" dirty="0">
                <a:solidFill>
                  <a:schemeClr val="bg1"/>
                </a:solidFill>
              </a:rPr>
              <a:t>Day 9</a:t>
            </a:r>
          </a:p>
        </p:txBody>
      </p:sp>
    </p:spTree>
    <p:extLst>
      <p:ext uri="{BB962C8B-B14F-4D97-AF65-F5344CB8AC3E}">
        <p14:creationId xmlns:p14="http://schemas.microsoft.com/office/powerpoint/2010/main" val="20608986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Ringer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7200" dirty="0">
                <a:cs typeface="Calibri"/>
              </a:rPr>
              <a:t>No bell ringer today! </a:t>
            </a:r>
            <a:endParaRPr lang="en-US"/>
          </a:p>
          <a:p>
            <a:pPr marL="0" indent="0" algn="ctr">
              <a:buNone/>
            </a:pPr>
            <a:r>
              <a:rPr lang="en-US" sz="7200" dirty="0">
                <a:cs typeface="Calibri"/>
              </a:rPr>
              <a:t>Please find me at the</a:t>
            </a:r>
            <a:r>
              <a:rPr lang="en-US" sz="7200" b="1" dirty="0">
                <a:cs typeface="Calibri"/>
              </a:rPr>
              <a:t> Learning Stairs</a:t>
            </a:r>
            <a:r>
              <a:rPr lang="en-US" sz="7200" dirty="0">
                <a:cs typeface="Calibri"/>
              </a:rPr>
              <a:t>. Bring all your materials with you.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4147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00187"/>
            <a:ext cx="9144000" cy="2387600"/>
          </a:xfrm>
        </p:spPr>
        <p:txBody>
          <a:bodyPr>
            <a:normAutofit/>
          </a:bodyPr>
          <a:lstStyle/>
          <a:p>
            <a:r>
              <a:rPr lang="en-US" sz="13800" dirty="0">
                <a:solidFill>
                  <a:schemeClr val="bg1"/>
                </a:solidFill>
              </a:rPr>
              <a:t>Day 10</a:t>
            </a:r>
          </a:p>
        </p:txBody>
      </p:sp>
    </p:spTree>
    <p:extLst>
      <p:ext uri="{BB962C8B-B14F-4D97-AF65-F5344CB8AC3E}">
        <p14:creationId xmlns:p14="http://schemas.microsoft.com/office/powerpoint/2010/main" val="26672652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Ringer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 dirty="0">
                <a:cs typeface="Calibri"/>
              </a:rPr>
              <a:t>How did the research party go? What was it like working with your group?</a:t>
            </a:r>
          </a:p>
        </p:txBody>
      </p:sp>
    </p:spTree>
    <p:extLst>
      <p:ext uri="{BB962C8B-B14F-4D97-AF65-F5344CB8AC3E}">
        <p14:creationId xmlns:p14="http://schemas.microsoft.com/office/powerpoint/2010/main" val="41807275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for the 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>
                <a:cs typeface="Calibri"/>
              </a:rPr>
              <a:t>Work time!</a:t>
            </a:r>
          </a:p>
          <a:p>
            <a:pPr lvl="1"/>
            <a:r>
              <a:rPr lang="en-US" sz="3600" dirty="0">
                <a:cs typeface="Calibri"/>
              </a:rPr>
              <a:t>IR Project Comic Strip</a:t>
            </a:r>
          </a:p>
          <a:p>
            <a:pPr lvl="1"/>
            <a:r>
              <a:rPr lang="en-US" sz="3600" dirty="0">
                <a:cs typeface="Calibri"/>
              </a:rPr>
              <a:t>Research Project</a:t>
            </a:r>
          </a:p>
        </p:txBody>
      </p:sp>
    </p:spTree>
    <p:extLst>
      <p:ext uri="{BB962C8B-B14F-4D97-AF65-F5344CB8AC3E}">
        <p14:creationId xmlns:p14="http://schemas.microsoft.com/office/powerpoint/2010/main" val="33196346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655E9-5B4C-4A23-A95C-132019D50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Work Time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131F3-875E-43BE-9AE3-1DCBB47E5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>
                <a:cs typeface="Calibri"/>
              </a:rPr>
              <a:t>Journal 3 and Comic due at the end of class</a:t>
            </a:r>
          </a:p>
          <a:p>
            <a:r>
              <a:rPr lang="en-US" sz="3600" dirty="0">
                <a:cs typeface="Calibri"/>
              </a:rPr>
              <a:t>Research Project</a:t>
            </a:r>
          </a:p>
          <a:p>
            <a:pPr lvl="1"/>
            <a:r>
              <a:rPr lang="en-US" sz="3600" dirty="0">
                <a:cs typeface="Calibri"/>
              </a:rPr>
              <a:t>Yellow sheet</a:t>
            </a:r>
          </a:p>
          <a:p>
            <a:pPr lvl="1"/>
            <a:r>
              <a:rPr lang="en-US" sz="3600" dirty="0">
                <a:cs typeface="Calibri"/>
              </a:rPr>
              <a:t>Choice project</a:t>
            </a:r>
          </a:p>
          <a:p>
            <a:r>
              <a:rPr lang="en-US" sz="3600" i="1" dirty="0" err="1">
                <a:cs typeface="Calibri"/>
              </a:rPr>
              <a:t>DoAF</a:t>
            </a:r>
            <a:r>
              <a:rPr lang="en-US" sz="3600" i="1" dirty="0">
                <a:cs typeface="Calibri"/>
              </a:rPr>
              <a:t> </a:t>
            </a:r>
            <a:r>
              <a:rPr lang="en-US" sz="3600" dirty="0">
                <a:cs typeface="Calibri"/>
              </a:rPr>
              <a:t>Pink Sheet</a:t>
            </a:r>
          </a:p>
        </p:txBody>
      </p:sp>
    </p:spTree>
    <p:extLst>
      <p:ext uri="{BB962C8B-B14F-4D97-AF65-F5344CB8AC3E}">
        <p14:creationId xmlns:p14="http://schemas.microsoft.com/office/powerpoint/2010/main" val="1062956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A4910-BB38-46D0-83E0-0D6D01128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Bell Ringer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793F9-BB6E-474E-B189-DE5AA649A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>
                <a:cs typeface="Calibri"/>
              </a:rPr>
              <a:t>No bell ringer today! Happy NWEA testing!</a:t>
            </a: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pPr marL="0" indent="0" algn="ctr">
              <a:buNone/>
            </a:pPr>
            <a:r>
              <a:rPr lang="en-US" sz="4800" b="1" i="1">
                <a:solidFill>
                  <a:srgbClr val="FF0000"/>
                </a:solidFill>
                <a:cs typeface="Calibri"/>
              </a:rPr>
              <a:t>Please turn in your first journal.</a:t>
            </a:r>
          </a:p>
        </p:txBody>
      </p:sp>
    </p:spTree>
    <p:extLst>
      <p:ext uri="{BB962C8B-B14F-4D97-AF65-F5344CB8AC3E}">
        <p14:creationId xmlns:p14="http://schemas.microsoft.com/office/powerpoint/2010/main" val="4061295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00187"/>
            <a:ext cx="9144000" cy="2387600"/>
          </a:xfrm>
        </p:spPr>
        <p:txBody>
          <a:bodyPr>
            <a:normAutofit/>
          </a:bodyPr>
          <a:lstStyle/>
          <a:p>
            <a:r>
              <a:rPr lang="en-US" sz="13800" dirty="0">
                <a:solidFill>
                  <a:schemeClr val="bg1"/>
                </a:solidFill>
              </a:rPr>
              <a:t>Day 7</a:t>
            </a:r>
          </a:p>
        </p:txBody>
      </p:sp>
    </p:spTree>
    <p:extLst>
      <p:ext uri="{BB962C8B-B14F-4D97-AF65-F5344CB8AC3E}">
        <p14:creationId xmlns:p14="http://schemas.microsoft.com/office/powerpoint/2010/main" val="1821552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Ringer</a:t>
            </a:r>
            <a:r>
              <a:rPr lang="en-US" dirty="0">
                <a:cs typeface="Calibri Light"/>
              </a:rPr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2588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 dirty="0">
                <a:cs typeface="Calibri"/>
              </a:rPr>
              <a:t>Thinking about the historical context we have talked about, what are two things that you are interested in learning more about? What are you still wondering about?</a:t>
            </a:r>
          </a:p>
          <a:p>
            <a:pPr marL="0" indent="0">
              <a:buNone/>
            </a:pPr>
            <a:r>
              <a:rPr lang="en-US" sz="3600" dirty="0">
                <a:cs typeface="Calibri"/>
              </a:rPr>
              <a:t>While you work, I am going to pass back papers.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  <a:cs typeface="Calibri"/>
              </a:rPr>
              <a:t>Heads Up: Journal 2 due next class (change from our previous schedule).</a:t>
            </a:r>
          </a:p>
          <a:p>
            <a:pPr marL="0" indent="0">
              <a:buNone/>
            </a:pPr>
            <a:endParaRPr lang="en-US" sz="3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9214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for the 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>
                <a:cs typeface="Calibri"/>
              </a:rPr>
              <a:t>Irony</a:t>
            </a:r>
          </a:p>
          <a:p>
            <a:r>
              <a:rPr lang="en-US" sz="3600" dirty="0">
                <a:cs typeface="Calibri"/>
              </a:rPr>
              <a:t>Read Scene 4</a:t>
            </a:r>
          </a:p>
          <a:p>
            <a:r>
              <a:rPr lang="en-US" sz="3600" dirty="0"/>
              <a:t>Introduction to Research Project</a:t>
            </a:r>
            <a:endParaRPr lang="en-US" dirty="0"/>
          </a:p>
          <a:p>
            <a:pPr lvl="1"/>
            <a:r>
              <a:rPr lang="en-US" sz="3600" dirty="0"/>
              <a:t>Review research skills</a:t>
            </a:r>
          </a:p>
          <a:p>
            <a:pPr lvl="1"/>
            <a:r>
              <a:rPr lang="en-US" sz="3600" dirty="0"/>
              <a:t>Topic selection</a:t>
            </a:r>
            <a:endParaRPr lang="en-US" sz="3600" dirty="0">
              <a:cs typeface="Calibri"/>
            </a:endParaRPr>
          </a:p>
          <a:p>
            <a:pPr lvl="1"/>
            <a:r>
              <a:rPr lang="en-US" sz="3600" dirty="0">
                <a:cs typeface="Calibri"/>
              </a:rPr>
              <a:t>Analyzing primary sources</a:t>
            </a:r>
          </a:p>
        </p:txBody>
      </p:sp>
    </p:spTree>
    <p:extLst>
      <p:ext uri="{BB962C8B-B14F-4D97-AF65-F5344CB8AC3E}">
        <p14:creationId xmlns:p14="http://schemas.microsoft.com/office/powerpoint/2010/main" val="896928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F13F5-936A-4585-937C-38844761A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cs typeface="Calibri Light"/>
              </a:rPr>
              <a:t>Anne Frank </a:t>
            </a:r>
            <a:r>
              <a:rPr lang="en-US" dirty="0">
                <a:cs typeface="Calibri Light"/>
              </a:rPr>
              <a:t>Scenes 1-3 Pink Sheet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2F6EA-410E-4146-92B3-6A8751AE8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087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CE801-E4B1-4C9D-A3F9-B3500B051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Irony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EEC13-1EDC-434F-AFA1-85587BFF1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None/>
            </a:pPr>
            <a:r>
              <a:rPr lang="en-US" sz="3600" dirty="0">
                <a:cs typeface="Calibri"/>
              </a:rPr>
              <a:t>Irony: When the opposite of what you expect to happen, happens.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None/>
            </a:pPr>
            <a:endParaRPr lang="en-US" sz="3600" dirty="0"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None/>
            </a:pPr>
            <a:r>
              <a:rPr lang="en-US" sz="3600" dirty="0">
                <a:cs typeface="Calibri"/>
              </a:rPr>
              <a:t>Usually something is out of place, unexpected, or funny</a:t>
            </a:r>
          </a:p>
        </p:txBody>
      </p:sp>
    </p:spTree>
    <p:extLst>
      <p:ext uri="{BB962C8B-B14F-4D97-AF65-F5344CB8AC3E}">
        <p14:creationId xmlns:p14="http://schemas.microsoft.com/office/powerpoint/2010/main" val="2895118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5A13A-59A4-4DFA-912B-0007336D6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Verbal Irony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3A60BB-3E8E-4661-BD2F-AA58CCE87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None/>
            </a:pPr>
            <a:r>
              <a:rPr lang="en-US" sz="3600" dirty="0">
                <a:cs typeface="Calibri"/>
              </a:rPr>
              <a:t>Verbal Irony: The use of words to mean something different from what a person actually says. (Basically sarcasm)</a:t>
            </a:r>
            <a:endParaRPr lang="en-US" dirty="0"/>
          </a:p>
          <a:p>
            <a:pPr marL="0" inden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None/>
            </a:pPr>
            <a:endParaRPr lang="en-US" sz="3600" dirty="0">
              <a:cs typeface="Calibri"/>
            </a:endParaRPr>
          </a:p>
          <a:p>
            <a:pPr marL="0" indent="0" algn="ctr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None/>
            </a:pPr>
            <a:r>
              <a:rPr lang="en-US" sz="3600" dirty="0">
                <a:cs typeface="Calibri"/>
              </a:rPr>
              <a:t>“Thanks for the ticket officer! You just made my day!”</a:t>
            </a:r>
          </a:p>
          <a:p>
            <a:pPr marL="0" indent="0" algn="ctr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None/>
            </a:pPr>
            <a:r>
              <a:rPr lang="en-US" sz="3600" b="1" dirty="0">
                <a:cs typeface="Calibri"/>
              </a:rPr>
              <a:t>NOT</a:t>
            </a:r>
            <a:r>
              <a:rPr lang="en-US" sz="3600" dirty="0">
                <a:cs typeface="Calibri"/>
              </a:rPr>
              <a:t> “You call this a work of art?”</a:t>
            </a:r>
          </a:p>
        </p:txBody>
      </p:sp>
    </p:spTree>
    <p:extLst>
      <p:ext uri="{BB962C8B-B14F-4D97-AF65-F5344CB8AC3E}">
        <p14:creationId xmlns:p14="http://schemas.microsoft.com/office/powerpoint/2010/main" val="1217679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2967</TotalTime>
  <Words>59</Words>
  <Application>Microsoft Office PowerPoint</Application>
  <PresentationFormat>Widescreen</PresentationFormat>
  <Paragraphs>21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Unit 4 Days 6-10</vt:lpstr>
      <vt:lpstr>Day 6</vt:lpstr>
      <vt:lpstr>Bell Ringer</vt:lpstr>
      <vt:lpstr>Day 7</vt:lpstr>
      <vt:lpstr>Bell Ringer 2</vt:lpstr>
      <vt:lpstr>Plan for the Day</vt:lpstr>
      <vt:lpstr>Anne Frank Scenes 1-3 Pink Sheet</vt:lpstr>
      <vt:lpstr>Irony</vt:lpstr>
      <vt:lpstr>Verbal Irony</vt:lpstr>
      <vt:lpstr>Situational Irony</vt:lpstr>
      <vt:lpstr>Dramatic Irony</vt:lpstr>
      <vt:lpstr>Scenes 4 (396-400)</vt:lpstr>
      <vt:lpstr>Research Project Description</vt:lpstr>
      <vt:lpstr>Topic Selection</vt:lpstr>
      <vt:lpstr>Writing Research Questions</vt:lpstr>
      <vt:lpstr>Project Selection</vt:lpstr>
      <vt:lpstr>Analyzing Primary Sources</vt:lpstr>
      <vt:lpstr>Day 8</vt:lpstr>
      <vt:lpstr>Bell Ringer</vt:lpstr>
      <vt:lpstr>Day 9</vt:lpstr>
      <vt:lpstr>Bell Ringer</vt:lpstr>
      <vt:lpstr>Day 10</vt:lpstr>
      <vt:lpstr>Bell Ringer</vt:lpstr>
      <vt:lpstr>Plan for the Day</vt:lpstr>
      <vt:lpstr>Work 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ELIZABETH CHARLTON</cp:lastModifiedBy>
  <cp:revision>64</cp:revision>
  <dcterms:created xsi:type="dcterms:W3CDTF">2013-07-15T20:26:40Z</dcterms:created>
  <dcterms:modified xsi:type="dcterms:W3CDTF">2018-05-17T20:39:15Z</dcterms:modified>
</cp:coreProperties>
</file>