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92" r:id="rId6"/>
    <p:sldId id="291" r:id="rId7"/>
    <p:sldId id="264" r:id="rId8"/>
    <p:sldId id="281" r:id="rId9"/>
    <p:sldId id="280" r:id="rId10"/>
    <p:sldId id="266" r:id="rId11"/>
    <p:sldId id="282" r:id="rId12"/>
    <p:sldId id="283" r:id="rId13"/>
    <p:sldId id="284" r:id="rId14"/>
    <p:sldId id="285" r:id="rId15"/>
    <p:sldId id="286" r:id="rId16"/>
    <p:sldId id="287" r:id="rId17"/>
    <p:sldId id="288" r:id="rId18"/>
    <p:sldId id="289" r:id="rId19"/>
    <p:sldId id="290" r:id="rId20"/>
    <p:sldId id="265" r:id="rId21"/>
    <p:sldId id="267" r:id="rId22"/>
    <p:sldId id="268" r:id="rId23"/>
    <p:sldId id="269" r:id="rId24"/>
    <p:sldId id="270" r:id="rId25"/>
    <p:sldId id="271" r:id="rId26"/>
    <p:sldId id="272" r:id="rId27"/>
    <p:sldId id="276" r:id="rId28"/>
    <p:sldId id="277" r:id="rId29"/>
    <p:sldId id="278" r:id="rId30"/>
    <p:sldId id="279" r:id="rId31"/>
    <p:sldId id="258"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259"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260" r:id="rId70"/>
    <p:sldId id="336" r:id="rId71"/>
    <p:sldId id="337" r:id="rId72"/>
    <p:sldId id="338" r:id="rId73"/>
    <p:sldId id="261" r:id="rId74"/>
    <p:sldId id="342" r:id="rId75"/>
    <p:sldId id="343" r:id="rId76"/>
    <p:sldId id="344" r:id="rId77"/>
    <p:sldId id="345" r:id="rId78"/>
    <p:sldId id="346" r:id="rId79"/>
    <p:sldId id="347" r:id="rId80"/>
    <p:sldId id="349" r:id="rId81"/>
    <p:sldId id="350" r:id="rId82"/>
    <p:sldId id="351" r:id="rId83"/>
    <p:sldId id="352" r:id="rId84"/>
    <p:sldId id="353" r:id="rId85"/>
    <p:sldId id="354" r:id="rId86"/>
    <p:sldId id="355" r:id="rId87"/>
    <p:sldId id="356" r:id="rId88"/>
    <p:sldId id="357" r:id="rId89"/>
    <p:sldId id="358" r:id="rId90"/>
    <p:sldId id="359"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TON ELIZABETH" userId="ed2c7363-624f-4001-af6b-6e4fe19ada12" providerId="ADAL" clId="{CD8F23CC-F0F7-409F-8B72-BAFD258A2D39}"/>
    <pc:docChg chg="undo custSel addSld delSld modSld">
      <pc:chgData name="CHARLTON ELIZABETH" userId="ed2c7363-624f-4001-af6b-6e4fe19ada12" providerId="ADAL" clId="{CD8F23CC-F0F7-409F-8B72-BAFD258A2D39}" dt="2017-09-17T16:33:28.978" v="824" actId="2696"/>
      <pc:docMkLst>
        <pc:docMk/>
      </pc:docMkLst>
      <pc:sldChg chg="delSp modSp add del setBg">
        <pc:chgData name="CHARLTON ELIZABETH" userId="ed2c7363-624f-4001-af6b-6e4fe19ada12" providerId="ADAL" clId="{CD8F23CC-F0F7-409F-8B72-BAFD258A2D39}" dt="2017-08-26T17:13:58.936" v="72" actId="1076"/>
        <pc:sldMkLst>
          <pc:docMk/>
          <pc:sldMk cId="109857222" sldId="256"/>
        </pc:sldMkLst>
        <pc:spChg chg="mod">
          <ac:chgData name="CHARLTON ELIZABETH" userId="ed2c7363-624f-4001-af6b-6e4fe19ada12" providerId="ADAL" clId="{CD8F23CC-F0F7-409F-8B72-BAFD258A2D39}" dt="2017-08-26T17:13:58.936" v="72" actId="1076"/>
          <ac:spMkLst>
            <pc:docMk/>
            <pc:sldMk cId="109857222" sldId="256"/>
            <ac:spMk id="2" creationId="{00000000-0000-0000-0000-000000000000}"/>
          </ac:spMkLst>
        </pc:spChg>
        <pc:spChg chg="del">
          <ac:chgData name="CHARLTON ELIZABETH" userId="ed2c7363-624f-4001-af6b-6e4fe19ada12" providerId="ADAL" clId="{CD8F23CC-F0F7-409F-8B72-BAFD258A2D39}" dt="2017-08-26T17:13:39.693" v="53" actId="478"/>
          <ac:spMkLst>
            <pc:docMk/>
            <pc:sldMk cId="109857222" sldId="256"/>
            <ac:spMk id="3" creationId="{00000000-0000-0000-0000-000000000000}"/>
          </ac:spMkLst>
        </pc:spChg>
      </pc:sldChg>
      <pc:sldChg chg="delSp modSp setBg">
        <pc:chgData name="CHARLTON ELIZABETH" userId="ed2c7363-624f-4001-af6b-6e4fe19ada12" providerId="ADAL" clId="{CD8F23CC-F0F7-409F-8B72-BAFD258A2D39}" dt="2017-08-26T17:14:15.639" v="81" actId="1076"/>
        <pc:sldMkLst>
          <pc:docMk/>
          <pc:sldMk cId="2396634041" sldId="257"/>
        </pc:sldMkLst>
        <pc:spChg chg="mod">
          <ac:chgData name="CHARLTON ELIZABETH" userId="ed2c7363-624f-4001-af6b-6e4fe19ada12" providerId="ADAL" clId="{CD8F23CC-F0F7-409F-8B72-BAFD258A2D39}" dt="2017-08-26T17:14:15.639" v="81" actId="1076"/>
          <ac:spMkLst>
            <pc:docMk/>
            <pc:sldMk cId="2396634041" sldId="257"/>
            <ac:spMk id="2" creationId="{00000000-0000-0000-0000-000000000000}"/>
          </ac:spMkLst>
        </pc:spChg>
        <pc:spChg chg="del">
          <ac:chgData name="CHARLTON ELIZABETH" userId="ed2c7363-624f-4001-af6b-6e4fe19ada12" providerId="ADAL" clId="{CD8F23CC-F0F7-409F-8B72-BAFD258A2D39}" dt="2017-08-26T17:14:10.078" v="80" actId="478"/>
          <ac:spMkLst>
            <pc:docMk/>
            <pc:sldMk cId="2396634041" sldId="257"/>
            <ac:spMk id="3" creationId="{00000000-0000-0000-0000-000000000000}"/>
          </ac:spMkLst>
        </pc:spChg>
      </pc:sldChg>
      <pc:sldChg chg="delSp modSp setBg">
        <pc:chgData name="CHARLTON ELIZABETH" userId="ed2c7363-624f-4001-af6b-6e4fe19ada12" providerId="ADAL" clId="{CD8F23CC-F0F7-409F-8B72-BAFD258A2D39}" dt="2017-08-26T17:14:38.974" v="92" actId="1076"/>
        <pc:sldMkLst>
          <pc:docMk/>
          <pc:sldMk cId="2090758087" sldId="258"/>
        </pc:sldMkLst>
        <pc:spChg chg="mod">
          <ac:chgData name="CHARLTON ELIZABETH" userId="ed2c7363-624f-4001-af6b-6e4fe19ada12" providerId="ADAL" clId="{CD8F23CC-F0F7-409F-8B72-BAFD258A2D39}" dt="2017-08-26T17:14:38.974" v="92" actId="1076"/>
          <ac:spMkLst>
            <pc:docMk/>
            <pc:sldMk cId="2090758087" sldId="258"/>
            <ac:spMk id="2" creationId="{00000000-0000-0000-0000-000000000000}"/>
          </ac:spMkLst>
        </pc:spChg>
        <pc:spChg chg="del">
          <ac:chgData name="CHARLTON ELIZABETH" userId="ed2c7363-624f-4001-af6b-6e4fe19ada12" providerId="ADAL" clId="{CD8F23CC-F0F7-409F-8B72-BAFD258A2D39}" dt="2017-08-26T17:14:27.315" v="88" actId="478"/>
          <ac:spMkLst>
            <pc:docMk/>
            <pc:sldMk cId="2090758087" sldId="258"/>
            <ac:spMk id="3" creationId="{00000000-0000-0000-0000-000000000000}"/>
          </ac:spMkLst>
        </pc:spChg>
      </pc:sldChg>
      <pc:sldChg chg="add del">
        <pc:chgData name="CHARLTON ELIZABETH" userId="ed2c7363-624f-4001-af6b-6e4fe19ada12" providerId="ADAL" clId="{CD8F23CC-F0F7-409F-8B72-BAFD258A2D39}" dt="2017-08-26T17:12:49.574" v="19" actId="2696"/>
        <pc:sldMkLst>
          <pc:docMk/>
          <pc:sldMk cId="1462434665" sldId="259"/>
        </pc:sldMkLst>
      </pc:sldChg>
      <pc:sldChg chg="add del">
        <pc:chgData name="CHARLTON ELIZABETH" userId="ed2c7363-624f-4001-af6b-6e4fe19ada12" providerId="ADAL" clId="{CD8F23CC-F0F7-409F-8B72-BAFD258A2D39}" dt="2017-08-26T17:13:04.233" v="32" actId="2696"/>
        <pc:sldMkLst>
          <pc:docMk/>
          <pc:sldMk cId="2410039800" sldId="259"/>
        </pc:sldMkLst>
      </pc:sldChg>
      <pc:sldChg chg="delSp modSp add setBg">
        <pc:chgData name="CHARLTON ELIZABETH" userId="ed2c7363-624f-4001-af6b-6e4fe19ada12" providerId="ADAL" clId="{CD8F23CC-F0F7-409F-8B72-BAFD258A2D39}" dt="2017-08-26T17:14:59.941" v="103" actId="1076"/>
        <pc:sldMkLst>
          <pc:docMk/>
          <pc:sldMk cId="4004435005" sldId="259"/>
        </pc:sldMkLst>
        <pc:spChg chg="mod">
          <ac:chgData name="CHARLTON ELIZABETH" userId="ed2c7363-624f-4001-af6b-6e4fe19ada12" providerId="ADAL" clId="{CD8F23CC-F0F7-409F-8B72-BAFD258A2D39}" dt="2017-08-26T17:14:59.941" v="103" actId="1076"/>
          <ac:spMkLst>
            <pc:docMk/>
            <pc:sldMk cId="4004435005" sldId="259"/>
            <ac:spMk id="2" creationId="{C136B5AF-66AB-4B1F-988F-20D81622ED6F}"/>
          </ac:spMkLst>
        </pc:spChg>
        <pc:spChg chg="del">
          <ac:chgData name="CHARLTON ELIZABETH" userId="ed2c7363-624f-4001-af6b-6e4fe19ada12" providerId="ADAL" clId="{CD8F23CC-F0F7-409F-8B72-BAFD258A2D39}" dt="2017-08-26T17:14:43.222" v="93" actId="478"/>
          <ac:spMkLst>
            <pc:docMk/>
            <pc:sldMk cId="4004435005" sldId="259"/>
            <ac:spMk id="3" creationId="{DC68F9B6-E29F-4328-8B08-93A3D467AE9E}"/>
          </ac:spMkLst>
        </pc:spChg>
      </pc:sldChg>
      <pc:sldChg chg="delSp modSp add setBg">
        <pc:chgData name="CHARLTON ELIZABETH" userId="ed2c7363-624f-4001-af6b-6e4fe19ada12" providerId="ADAL" clId="{CD8F23CC-F0F7-409F-8B72-BAFD258A2D39}" dt="2017-08-26T17:15:15.096" v="107" actId="1076"/>
        <pc:sldMkLst>
          <pc:docMk/>
          <pc:sldMk cId="1266821127" sldId="260"/>
        </pc:sldMkLst>
        <pc:spChg chg="mod">
          <ac:chgData name="CHARLTON ELIZABETH" userId="ed2c7363-624f-4001-af6b-6e4fe19ada12" providerId="ADAL" clId="{CD8F23CC-F0F7-409F-8B72-BAFD258A2D39}" dt="2017-08-26T17:15:15.096" v="107" actId="1076"/>
          <ac:spMkLst>
            <pc:docMk/>
            <pc:sldMk cId="1266821127" sldId="260"/>
            <ac:spMk id="2" creationId="{6061D359-3721-4677-A34C-9A506A6519AE}"/>
          </ac:spMkLst>
        </pc:spChg>
        <pc:spChg chg="del">
          <ac:chgData name="CHARLTON ELIZABETH" userId="ed2c7363-624f-4001-af6b-6e4fe19ada12" providerId="ADAL" clId="{CD8F23CC-F0F7-409F-8B72-BAFD258A2D39}" dt="2017-08-26T17:15:10.458" v="106" actId="478"/>
          <ac:spMkLst>
            <pc:docMk/>
            <pc:sldMk cId="1266821127" sldId="260"/>
            <ac:spMk id="3" creationId="{D07AE125-3167-41F7-A109-8561CCDC2FA7}"/>
          </ac:spMkLst>
        </pc:spChg>
      </pc:sldChg>
      <pc:sldChg chg="add del">
        <pc:chgData name="CHARLTON ELIZABETH" userId="ed2c7363-624f-4001-af6b-6e4fe19ada12" providerId="ADAL" clId="{CD8F23CC-F0F7-409F-8B72-BAFD258A2D39}" dt="2017-08-26T17:12:51.597" v="20" actId="2696"/>
        <pc:sldMkLst>
          <pc:docMk/>
          <pc:sldMk cId="4015992642" sldId="260"/>
        </pc:sldMkLst>
      </pc:sldChg>
      <pc:sldChg chg="delSp modSp add setBg">
        <pc:chgData name="CHARLTON ELIZABETH" userId="ed2c7363-624f-4001-af6b-6e4fe19ada12" providerId="ADAL" clId="{CD8F23CC-F0F7-409F-8B72-BAFD258A2D39}" dt="2017-08-26T17:15:37.331" v="111" actId="1076"/>
        <pc:sldMkLst>
          <pc:docMk/>
          <pc:sldMk cId="794408864" sldId="261"/>
        </pc:sldMkLst>
        <pc:spChg chg="mod">
          <ac:chgData name="CHARLTON ELIZABETH" userId="ed2c7363-624f-4001-af6b-6e4fe19ada12" providerId="ADAL" clId="{CD8F23CC-F0F7-409F-8B72-BAFD258A2D39}" dt="2017-08-26T17:15:37.331" v="111" actId="1076"/>
          <ac:spMkLst>
            <pc:docMk/>
            <pc:sldMk cId="794408864" sldId="261"/>
            <ac:spMk id="2" creationId="{FBE2D1B2-523C-4AB8-9B9F-50A2843DE534}"/>
          </ac:spMkLst>
        </pc:spChg>
        <pc:spChg chg="del">
          <ac:chgData name="CHARLTON ELIZABETH" userId="ed2c7363-624f-4001-af6b-6e4fe19ada12" providerId="ADAL" clId="{CD8F23CC-F0F7-409F-8B72-BAFD258A2D39}" dt="2017-08-26T17:15:25.897" v="110" actId="478"/>
          <ac:spMkLst>
            <pc:docMk/>
            <pc:sldMk cId="794408864" sldId="261"/>
            <ac:spMk id="3" creationId="{127F7F44-CA42-443B-8C79-841E5E0AFF49}"/>
          </ac:spMkLst>
        </pc:spChg>
      </pc:sldChg>
      <pc:sldChg chg="modSp add">
        <pc:chgData name="CHARLTON ELIZABETH" userId="ed2c7363-624f-4001-af6b-6e4fe19ada12" providerId="ADAL" clId="{CD8F23CC-F0F7-409F-8B72-BAFD258A2D39}" dt="2017-08-26T17:28:31.492" v="618" actId="20577"/>
        <pc:sldMkLst>
          <pc:docMk/>
          <pc:sldMk cId="2373519988" sldId="262"/>
        </pc:sldMkLst>
        <pc:spChg chg="mod">
          <ac:chgData name="CHARLTON ELIZABETH" userId="ed2c7363-624f-4001-af6b-6e4fe19ada12" providerId="ADAL" clId="{CD8F23CC-F0F7-409F-8B72-BAFD258A2D39}" dt="2017-08-26T17:28:31.492" v="618" actId="20577"/>
          <ac:spMkLst>
            <pc:docMk/>
            <pc:sldMk cId="2373519988" sldId="262"/>
            <ac:spMk id="3" creationId="{7BC49299-65FC-4759-8390-17FE3BDE3DA1}"/>
          </ac:spMkLst>
        </pc:spChg>
      </pc:sldChg>
      <pc:sldChg chg="add">
        <pc:chgData name="CHARLTON ELIZABETH" userId="ed2c7363-624f-4001-af6b-6e4fe19ada12" providerId="ADAL" clId="{CD8F23CC-F0F7-409F-8B72-BAFD258A2D39}" dt="2017-08-26T17:17:10.052" v="112" actId="20577"/>
        <pc:sldMkLst>
          <pc:docMk/>
          <pc:sldMk cId="3370760168" sldId="263"/>
        </pc:sldMkLst>
      </pc:sldChg>
      <pc:sldChg chg="add">
        <pc:chgData name="CHARLTON ELIZABETH" userId="ed2c7363-624f-4001-af6b-6e4fe19ada12" providerId="ADAL" clId="{CD8F23CC-F0F7-409F-8B72-BAFD258A2D39}" dt="2017-08-26T17:17:10.052" v="112" actId="20577"/>
        <pc:sldMkLst>
          <pc:docMk/>
          <pc:sldMk cId="4037715661" sldId="264"/>
        </pc:sldMkLst>
      </pc:sldChg>
      <pc:sldChg chg="modSp add">
        <pc:chgData name="CHARLTON ELIZABETH" userId="ed2c7363-624f-4001-af6b-6e4fe19ada12" providerId="ADAL" clId="{CD8F23CC-F0F7-409F-8B72-BAFD258A2D39}" dt="2017-09-07T01:13:50.267" v="653" actId="20577"/>
        <pc:sldMkLst>
          <pc:docMk/>
          <pc:sldMk cId="3127420586" sldId="265"/>
        </pc:sldMkLst>
        <pc:spChg chg="mod">
          <ac:chgData name="CHARLTON ELIZABETH" userId="ed2c7363-624f-4001-af6b-6e4fe19ada12" providerId="ADAL" clId="{CD8F23CC-F0F7-409F-8B72-BAFD258A2D39}" dt="2017-08-26T17:17:38.027" v="125" actId="20577"/>
          <ac:spMkLst>
            <pc:docMk/>
            <pc:sldMk cId="3127420586" sldId="265"/>
            <ac:spMk id="2" creationId="{20FE4B1B-9886-4FF8-B155-A6D827C4F71B}"/>
          </ac:spMkLst>
        </pc:spChg>
        <pc:spChg chg="mod">
          <ac:chgData name="CHARLTON ELIZABETH" userId="ed2c7363-624f-4001-af6b-6e4fe19ada12" providerId="ADAL" clId="{CD8F23CC-F0F7-409F-8B72-BAFD258A2D39}" dt="2017-09-07T01:13:50.267" v="653" actId="20577"/>
          <ac:spMkLst>
            <pc:docMk/>
            <pc:sldMk cId="3127420586" sldId="265"/>
            <ac:spMk id="3" creationId="{3A1477EF-0913-4989-BCEA-1CA972651F09}"/>
          </ac:spMkLst>
        </pc:spChg>
      </pc:sldChg>
      <pc:sldChg chg="add">
        <pc:chgData name="CHARLTON ELIZABETH" userId="ed2c7363-624f-4001-af6b-6e4fe19ada12" providerId="ADAL" clId="{CD8F23CC-F0F7-409F-8B72-BAFD258A2D39}" dt="2017-08-26T17:17:10.052" v="112" actId="20577"/>
        <pc:sldMkLst>
          <pc:docMk/>
          <pc:sldMk cId="2705260485" sldId="266"/>
        </pc:sldMkLst>
      </pc:sldChg>
      <pc:sldChg chg="add">
        <pc:chgData name="CHARLTON ELIZABETH" userId="ed2c7363-624f-4001-af6b-6e4fe19ada12" providerId="ADAL" clId="{CD8F23CC-F0F7-409F-8B72-BAFD258A2D39}" dt="2017-08-26T17:17:10.052" v="112" actId="20577"/>
        <pc:sldMkLst>
          <pc:docMk/>
          <pc:sldMk cId="1123015994" sldId="267"/>
        </pc:sldMkLst>
      </pc:sldChg>
      <pc:sldChg chg="add">
        <pc:chgData name="CHARLTON ELIZABETH" userId="ed2c7363-624f-4001-af6b-6e4fe19ada12" providerId="ADAL" clId="{CD8F23CC-F0F7-409F-8B72-BAFD258A2D39}" dt="2017-08-26T17:17:10.052" v="112" actId="20577"/>
        <pc:sldMkLst>
          <pc:docMk/>
          <pc:sldMk cId="3586726077" sldId="268"/>
        </pc:sldMkLst>
      </pc:sldChg>
      <pc:sldChg chg="add">
        <pc:chgData name="CHARLTON ELIZABETH" userId="ed2c7363-624f-4001-af6b-6e4fe19ada12" providerId="ADAL" clId="{CD8F23CC-F0F7-409F-8B72-BAFD258A2D39}" dt="2017-08-26T17:17:10.052" v="112" actId="20577"/>
        <pc:sldMkLst>
          <pc:docMk/>
          <pc:sldMk cId="1492481936" sldId="269"/>
        </pc:sldMkLst>
      </pc:sldChg>
      <pc:sldChg chg="add">
        <pc:chgData name="CHARLTON ELIZABETH" userId="ed2c7363-624f-4001-af6b-6e4fe19ada12" providerId="ADAL" clId="{CD8F23CC-F0F7-409F-8B72-BAFD258A2D39}" dt="2017-08-26T17:17:10.052" v="112" actId="20577"/>
        <pc:sldMkLst>
          <pc:docMk/>
          <pc:sldMk cId="853522375" sldId="270"/>
        </pc:sldMkLst>
      </pc:sldChg>
      <pc:sldChg chg="add">
        <pc:chgData name="CHARLTON ELIZABETH" userId="ed2c7363-624f-4001-af6b-6e4fe19ada12" providerId="ADAL" clId="{CD8F23CC-F0F7-409F-8B72-BAFD258A2D39}" dt="2017-08-26T17:17:10.052" v="112" actId="20577"/>
        <pc:sldMkLst>
          <pc:docMk/>
          <pc:sldMk cId="1176457013" sldId="271"/>
        </pc:sldMkLst>
      </pc:sldChg>
      <pc:sldChg chg="add">
        <pc:chgData name="CHARLTON ELIZABETH" userId="ed2c7363-624f-4001-af6b-6e4fe19ada12" providerId="ADAL" clId="{CD8F23CC-F0F7-409F-8B72-BAFD258A2D39}" dt="2017-08-26T17:17:10.052" v="112" actId="20577"/>
        <pc:sldMkLst>
          <pc:docMk/>
          <pc:sldMk cId="673452752" sldId="272"/>
        </pc:sldMkLst>
      </pc:sldChg>
      <pc:sldChg chg="add del">
        <pc:chgData name="CHARLTON ELIZABETH" userId="ed2c7363-624f-4001-af6b-6e4fe19ada12" providerId="ADAL" clId="{CD8F23CC-F0F7-409F-8B72-BAFD258A2D39}" dt="2017-09-07T19:39:15.087" v="756" actId="2696"/>
        <pc:sldMkLst>
          <pc:docMk/>
          <pc:sldMk cId="1769432034" sldId="273"/>
        </pc:sldMkLst>
      </pc:sldChg>
      <pc:sldChg chg="add del">
        <pc:chgData name="CHARLTON ELIZABETH" userId="ed2c7363-624f-4001-af6b-6e4fe19ada12" providerId="ADAL" clId="{CD8F23CC-F0F7-409F-8B72-BAFD258A2D39}" dt="2017-09-07T19:39:15.087" v="757" actId="2696"/>
        <pc:sldMkLst>
          <pc:docMk/>
          <pc:sldMk cId="680654147" sldId="274"/>
        </pc:sldMkLst>
      </pc:sldChg>
      <pc:sldChg chg="add del">
        <pc:chgData name="CHARLTON ELIZABETH" userId="ed2c7363-624f-4001-af6b-6e4fe19ada12" providerId="ADAL" clId="{CD8F23CC-F0F7-409F-8B72-BAFD258A2D39}" dt="2017-09-07T19:39:15.103" v="758" actId="2696"/>
        <pc:sldMkLst>
          <pc:docMk/>
          <pc:sldMk cId="1190698008" sldId="275"/>
        </pc:sldMkLst>
      </pc:sldChg>
      <pc:sldChg chg="add">
        <pc:chgData name="CHARLTON ELIZABETH" userId="ed2c7363-624f-4001-af6b-6e4fe19ada12" providerId="ADAL" clId="{CD8F23CC-F0F7-409F-8B72-BAFD258A2D39}" dt="2017-08-26T17:17:10.052" v="112" actId="20577"/>
        <pc:sldMkLst>
          <pc:docMk/>
          <pc:sldMk cId="3780365995" sldId="276"/>
        </pc:sldMkLst>
      </pc:sldChg>
      <pc:sldChg chg="add">
        <pc:chgData name="CHARLTON ELIZABETH" userId="ed2c7363-624f-4001-af6b-6e4fe19ada12" providerId="ADAL" clId="{CD8F23CC-F0F7-409F-8B72-BAFD258A2D39}" dt="2017-08-26T17:17:10.052" v="112" actId="20577"/>
        <pc:sldMkLst>
          <pc:docMk/>
          <pc:sldMk cId="4084255966" sldId="277"/>
        </pc:sldMkLst>
      </pc:sldChg>
      <pc:sldChg chg="add">
        <pc:chgData name="CHARLTON ELIZABETH" userId="ed2c7363-624f-4001-af6b-6e4fe19ada12" providerId="ADAL" clId="{CD8F23CC-F0F7-409F-8B72-BAFD258A2D39}" dt="2017-08-26T17:17:10.052" v="112" actId="20577"/>
        <pc:sldMkLst>
          <pc:docMk/>
          <pc:sldMk cId="3542150897" sldId="278"/>
        </pc:sldMkLst>
      </pc:sldChg>
      <pc:sldChg chg="add">
        <pc:chgData name="CHARLTON ELIZABETH" userId="ed2c7363-624f-4001-af6b-6e4fe19ada12" providerId="ADAL" clId="{CD8F23CC-F0F7-409F-8B72-BAFD258A2D39}" dt="2017-08-26T17:17:10.052" v="112" actId="20577"/>
        <pc:sldMkLst>
          <pc:docMk/>
          <pc:sldMk cId="2833017272" sldId="279"/>
        </pc:sldMkLst>
      </pc:sldChg>
      <pc:sldChg chg="modSp add modAnim">
        <pc:chgData name="CHARLTON ELIZABETH" userId="ed2c7363-624f-4001-af6b-6e4fe19ada12" providerId="ADAL" clId="{CD8F23CC-F0F7-409F-8B72-BAFD258A2D39}" dt="2017-08-26T17:23:59.849" v="591" actId="20577"/>
        <pc:sldMkLst>
          <pc:docMk/>
          <pc:sldMk cId="162882652" sldId="280"/>
        </pc:sldMkLst>
        <pc:spChg chg="mod">
          <ac:chgData name="CHARLTON ELIZABETH" userId="ed2c7363-624f-4001-af6b-6e4fe19ada12" providerId="ADAL" clId="{CD8F23CC-F0F7-409F-8B72-BAFD258A2D39}" dt="2017-08-26T17:21:45.678" v="547" actId="1076"/>
          <ac:spMkLst>
            <pc:docMk/>
            <pc:sldMk cId="162882652" sldId="280"/>
            <ac:spMk id="2" creationId="{DED4F0AA-2EE6-40A1-B590-9E080ED6CFB8}"/>
          </ac:spMkLst>
        </pc:spChg>
        <pc:spChg chg="mod">
          <ac:chgData name="CHARLTON ELIZABETH" userId="ed2c7363-624f-4001-af6b-6e4fe19ada12" providerId="ADAL" clId="{CD8F23CC-F0F7-409F-8B72-BAFD258A2D39}" dt="2017-08-26T17:23:59.849" v="591" actId="20577"/>
          <ac:spMkLst>
            <pc:docMk/>
            <pc:sldMk cId="162882652" sldId="280"/>
            <ac:spMk id="3" creationId="{8D262B1E-E0DD-4683-8D89-C50B30ED60F2}"/>
          </ac:spMkLst>
        </pc:spChg>
      </pc:sldChg>
      <pc:sldChg chg="modSp add">
        <pc:chgData name="CHARLTON ELIZABETH" userId="ed2c7363-624f-4001-af6b-6e4fe19ada12" providerId="ADAL" clId="{CD8F23CC-F0F7-409F-8B72-BAFD258A2D39}" dt="2017-08-26T17:27:32.712" v="599" actId="20577"/>
        <pc:sldMkLst>
          <pc:docMk/>
          <pc:sldMk cId="3665386320" sldId="281"/>
        </pc:sldMkLst>
        <pc:spChg chg="mod">
          <ac:chgData name="CHARLTON ELIZABETH" userId="ed2c7363-624f-4001-af6b-6e4fe19ada12" providerId="ADAL" clId="{CD8F23CC-F0F7-409F-8B72-BAFD258A2D39}" dt="2017-08-26T17:27:32.712" v="599" actId="20577"/>
          <ac:spMkLst>
            <pc:docMk/>
            <pc:sldMk cId="3665386320" sldId="281"/>
            <ac:spMk id="2" creationId="{80F0E5D4-F7AB-4C43-ABBA-C6C363E5B245}"/>
          </ac:spMkLst>
        </pc:spChg>
      </pc:sldChg>
      <pc:sldChg chg="add">
        <pc:chgData name="CHARLTON ELIZABETH" userId="ed2c7363-624f-4001-af6b-6e4fe19ada12" providerId="ADAL" clId="{CD8F23CC-F0F7-409F-8B72-BAFD258A2D39}" dt="2017-09-07T01:13:21.068" v="619" actId="1076"/>
        <pc:sldMkLst>
          <pc:docMk/>
          <pc:sldMk cId="3717871693" sldId="282"/>
        </pc:sldMkLst>
      </pc:sldChg>
      <pc:sldChg chg="add">
        <pc:chgData name="CHARLTON ELIZABETH" userId="ed2c7363-624f-4001-af6b-6e4fe19ada12" providerId="ADAL" clId="{CD8F23CC-F0F7-409F-8B72-BAFD258A2D39}" dt="2017-09-07T01:13:21.068" v="619" actId="1076"/>
        <pc:sldMkLst>
          <pc:docMk/>
          <pc:sldMk cId="1582004807" sldId="283"/>
        </pc:sldMkLst>
      </pc:sldChg>
      <pc:sldChg chg="add">
        <pc:chgData name="CHARLTON ELIZABETH" userId="ed2c7363-624f-4001-af6b-6e4fe19ada12" providerId="ADAL" clId="{CD8F23CC-F0F7-409F-8B72-BAFD258A2D39}" dt="2017-09-07T01:13:21.068" v="619" actId="1076"/>
        <pc:sldMkLst>
          <pc:docMk/>
          <pc:sldMk cId="988093819" sldId="284"/>
        </pc:sldMkLst>
      </pc:sldChg>
      <pc:sldChg chg="add">
        <pc:chgData name="CHARLTON ELIZABETH" userId="ed2c7363-624f-4001-af6b-6e4fe19ada12" providerId="ADAL" clId="{CD8F23CC-F0F7-409F-8B72-BAFD258A2D39}" dt="2017-09-07T01:13:21.068" v="619" actId="1076"/>
        <pc:sldMkLst>
          <pc:docMk/>
          <pc:sldMk cId="22509806" sldId="285"/>
        </pc:sldMkLst>
      </pc:sldChg>
      <pc:sldChg chg="add">
        <pc:chgData name="CHARLTON ELIZABETH" userId="ed2c7363-624f-4001-af6b-6e4fe19ada12" providerId="ADAL" clId="{CD8F23CC-F0F7-409F-8B72-BAFD258A2D39}" dt="2017-09-07T01:13:21.068" v="619" actId="1076"/>
        <pc:sldMkLst>
          <pc:docMk/>
          <pc:sldMk cId="1338866596" sldId="286"/>
        </pc:sldMkLst>
      </pc:sldChg>
      <pc:sldChg chg="add">
        <pc:chgData name="CHARLTON ELIZABETH" userId="ed2c7363-624f-4001-af6b-6e4fe19ada12" providerId="ADAL" clId="{CD8F23CC-F0F7-409F-8B72-BAFD258A2D39}" dt="2017-09-07T01:13:21.068" v="619" actId="1076"/>
        <pc:sldMkLst>
          <pc:docMk/>
          <pc:sldMk cId="3815024778" sldId="287"/>
        </pc:sldMkLst>
      </pc:sldChg>
      <pc:sldChg chg="add">
        <pc:chgData name="CHARLTON ELIZABETH" userId="ed2c7363-624f-4001-af6b-6e4fe19ada12" providerId="ADAL" clId="{CD8F23CC-F0F7-409F-8B72-BAFD258A2D39}" dt="2017-09-07T01:13:21.068" v="619" actId="1076"/>
        <pc:sldMkLst>
          <pc:docMk/>
          <pc:sldMk cId="4206894232" sldId="288"/>
        </pc:sldMkLst>
      </pc:sldChg>
      <pc:sldChg chg="add">
        <pc:chgData name="CHARLTON ELIZABETH" userId="ed2c7363-624f-4001-af6b-6e4fe19ada12" providerId="ADAL" clId="{CD8F23CC-F0F7-409F-8B72-BAFD258A2D39}" dt="2017-09-07T01:13:21.068" v="619" actId="1076"/>
        <pc:sldMkLst>
          <pc:docMk/>
          <pc:sldMk cId="3715592446" sldId="289"/>
        </pc:sldMkLst>
      </pc:sldChg>
      <pc:sldChg chg="add">
        <pc:chgData name="CHARLTON ELIZABETH" userId="ed2c7363-624f-4001-af6b-6e4fe19ada12" providerId="ADAL" clId="{CD8F23CC-F0F7-409F-8B72-BAFD258A2D39}" dt="2017-09-07T01:13:21.068" v="619" actId="1076"/>
        <pc:sldMkLst>
          <pc:docMk/>
          <pc:sldMk cId="3106844075" sldId="290"/>
        </pc:sldMkLst>
      </pc:sldChg>
      <pc:sldChg chg="modSp add">
        <pc:chgData name="CHARLTON ELIZABETH" userId="ed2c7363-624f-4001-af6b-6e4fe19ada12" providerId="ADAL" clId="{CD8F23CC-F0F7-409F-8B72-BAFD258A2D39}" dt="2017-09-07T01:14:59.746" v="733" actId="403"/>
        <pc:sldMkLst>
          <pc:docMk/>
          <pc:sldMk cId="407702661" sldId="291"/>
        </pc:sldMkLst>
        <pc:spChg chg="mod">
          <ac:chgData name="CHARLTON ELIZABETH" userId="ed2c7363-624f-4001-af6b-6e4fe19ada12" providerId="ADAL" clId="{CD8F23CC-F0F7-409F-8B72-BAFD258A2D39}" dt="2017-09-07T01:14:42.806" v="690" actId="20577"/>
          <ac:spMkLst>
            <pc:docMk/>
            <pc:sldMk cId="407702661" sldId="291"/>
            <ac:spMk id="2" creationId="{3F792CC4-1AA8-44C2-BBA3-D8EB237EDCC1}"/>
          </ac:spMkLst>
        </pc:spChg>
        <pc:spChg chg="mod">
          <ac:chgData name="CHARLTON ELIZABETH" userId="ed2c7363-624f-4001-af6b-6e4fe19ada12" providerId="ADAL" clId="{CD8F23CC-F0F7-409F-8B72-BAFD258A2D39}" dt="2017-09-07T01:14:59.746" v="733" actId="403"/>
          <ac:spMkLst>
            <pc:docMk/>
            <pc:sldMk cId="407702661" sldId="291"/>
            <ac:spMk id="3" creationId="{10E1BF0D-2F7A-48DE-95B5-E00BE1A12D16}"/>
          </ac:spMkLst>
        </pc:spChg>
      </pc:sldChg>
      <pc:sldChg chg="addSp delSp modSp add">
        <pc:chgData name="CHARLTON ELIZABETH" userId="ed2c7363-624f-4001-af6b-6e4fe19ada12" providerId="ADAL" clId="{CD8F23CC-F0F7-409F-8B72-BAFD258A2D39}" dt="2017-09-07T01:20:15.559" v="755" actId="1076"/>
        <pc:sldMkLst>
          <pc:docMk/>
          <pc:sldMk cId="551563378" sldId="292"/>
        </pc:sldMkLst>
        <pc:spChg chg="mod">
          <ac:chgData name="CHARLTON ELIZABETH" userId="ed2c7363-624f-4001-af6b-6e4fe19ada12" providerId="ADAL" clId="{CD8F23CC-F0F7-409F-8B72-BAFD258A2D39}" dt="2017-09-07T01:15:36.341" v="748" actId="20577"/>
          <ac:spMkLst>
            <pc:docMk/>
            <pc:sldMk cId="551563378" sldId="292"/>
            <ac:spMk id="2" creationId="{15F3AA22-C171-4317-B3F1-5EE8ED0DF789}"/>
          </ac:spMkLst>
        </pc:spChg>
        <pc:spChg chg="del mod">
          <ac:chgData name="CHARLTON ELIZABETH" userId="ed2c7363-624f-4001-af6b-6e4fe19ada12" providerId="ADAL" clId="{CD8F23CC-F0F7-409F-8B72-BAFD258A2D39}" dt="2017-09-07T01:20:02.591" v="751" actId="1076"/>
          <ac:spMkLst>
            <pc:docMk/>
            <pc:sldMk cId="551563378" sldId="292"/>
            <ac:spMk id="3" creationId="{0184639B-50E5-4D01-A4FF-1AD490A312DD}"/>
          </ac:spMkLst>
        </pc:spChg>
        <pc:picChg chg="add mod">
          <ac:chgData name="CHARLTON ELIZABETH" userId="ed2c7363-624f-4001-af6b-6e4fe19ada12" providerId="ADAL" clId="{CD8F23CC-F0F7-409F-8B72-BAFD258A2D39}" dt="2017-09-07T01:20:15.559" v="755" actId="1076"/>
          <ac:picMkLst>
            <pc:docMk/>
            <pc:sldMk cId="551563378" sldId="292"/>
            <ac:picMk id="5" creationId="{9B9F4333-B6E1-4308-8D40-E092EAA8DBB5}"/>
          </ac:picMkLst>
        </pc:picChg>
      </pc:sldChg>
      <pc:sldChg chg="add del">
        <pc:chgData name="CHARLTON ELIZABETH" userId="ed2c7363-624f-4001-af6b-6e4fe19ada12" providerId="ADAL" clId="{CD8F23CC-F0F7-409F-8B72-BAFD258A2D39}" dt="2017-09-11T01:49:23.314" v="812" actId="2696"/>
        <pc:sldMkLst>
          <pc:docMk/>
          <pc:sldMk cId="3205853275" sldId="293"/>
        </pc:sldMkLst>
      </pc:sldChg>
      <pc:sldChg chg="add del">
        <pc:chgData name="CHARLTON ELIZABETH" userId="ed2c7363-624f-4001-af6b-6e4fe19ada12" providerId="ADAL" clId="{CD8F23CC-F0F7-409F-8B72-BAFD258A2D39}" dt="2017-09-11T01:49:23.314" v="813" actId="2696"/>
        <pc:sldMkLst>
          <pc:docMk/>
          <pc:sldMk cId="295630155" sldId="294"/>
        </pc:sldMkLst>
      </pc:sldChg>
      <pc:sldChg chg="add del">
        <pc:chgData name="CHARLTON ELIZABETH" userId="ed2c7363-624f-4001-af6b-6e4fe19ada12" providerId="ADAL" clId="{CD8F23CC-F0F7-409F-8B72-BAFD258A2D39}" dt="2017-09-11T01:49:23.329" v="814" actId="2696"/>
        <pc:sldMkLst>
          <pc:docMk/>
          <pc:sldMk cId="2221543928" sldId="295"/>
        </pc:sldMkLst>
      </pc:sldChg>
      <pc:sldChg chg="modSp add del">
        <pc:chgData name="CHARLTON ELIZABETH" userId="ed2c7363-624f-4001-af6b-6e4fe19ada12" providerId="ADAL" clId="{CD8F23CC-F0F7-409F-8B72-BAFD258A2D39}" dt="2017-09-11T01:49:23.298" v="811" actId="2696"/>
        <pc:sldMkLst>
          <pc:docMk/>
          <pc:sldMk cId="3853012911" sldId="296"/>
        </pc:sldMkLst>
        <pc:spChg chg="mod">
          <ac:chgData name="CHARLTON ELIZABETH" userId="ed2c7363-624f-4001-af6b-6e4fe19ada12" providerId="ADAL" clId="{CD8F23CC-F0F7-409F-8B72-BAFD258A2D39}" dt="2017-09-07T19:39:23.944" v="771" actId="20577"/>
          <ac:spMkLst>
            <pc:docMk/>
            <pc:sldMk cId="3853012911" sldId="296"/>
            <ac:spMk id="2" creationId="{02AB0274-AE93-4AFD-A1DE-09867D96109A}"/>
          </ac:spMkLst>
        </pc:spChg>
      </pc:sldChg>
      <pc:sldChg chg="modSp add">
        <pc:chgData name="CHARLTON ELIZABETH" userId="ed2c7363-624f-4001-af6b-6e4fe19ada12" providerId="ADAL" clId="{CD8F23CC-F0F7-409F-8B72-BAFD258A2D39}" dt="2017-09-07T19:41:54.765" v="785" actId="20577"/>
        <pc:sldMkLst>
          <pc:docMk/>
          <pc:sldMk cId="3777091730" sldId="297"/>
        </pc:sldMkLst>
        <pc:spChg chg="mod">
          <ac:chgData name="CHARLTON ELIZABETH" userId="ed2c7363-624f-4001-af6b-6e4fe19ada12" providerId="ADAL" clId="{CD8F23CC-F0F7-409F-8B72-BAFD258A2D39}" dt="2017-09-07T19:41:54.765" v="785" actId="20577"/>
          <ac:spMkLst>
            <pc:docMk/>
            <pc:sldMk cId="3777091730" sldId="297"/>
            <ac:spMk id="2" creationId="{A72D52E0-CB63-4DD7-8C8B-3348BE97B985}"/>
          </ac:spMkLst>
        </pc:spChg>
      </pc:sldChg>
      <pc:sldChg chg="modSp add">
        <pc:chgData name="CHARLTON ELIZABETH" userId="ed2c7363-624f-4001-af6b-6e4fe19ada12" providerId="ADAL" clId="{CD8F23CC-F0F7-409F-8B72-BAFD258A2D39}" dt="2017-09-07T19:42:02.735" v="797" actId="20577"/>
        <pc:sldMkLst>
          <pc:docMk/>
          <pc:sldMk cId="4067883321" sldId="298"/>
        </pc:sldMkLst>
        <pc:spChg chg="mod">
          <ac:chgData name="CHARLTON ELIZABETH" userId="ed2c7363-624f-4001-af6b-6e4fe19ada12" providerId="ADAL" clId="{CD8F23CC-F0F7-409F-8B72-BAFD258A2D39}" dt="2017-09-07T19:42:02.735" v="797" actId="20577"/>
          <ac:spMkLst>
            <pc:docMk/>
            <pc:sldMk cId="4067883321" sldId="298"/>
            <ac:spMk id="2" creationId="{2D8BDE55-4EB0-4AE0-9CE2-A33A5E0B3D70}"/>
          </ac:spMkLst>
        </pc:spChg>
      </pc:sldChg>
      <pc:sldChg chg="modSp add">
        <pc:chgData name="CHARLTON ELIZABETH" userId="ed2c7363-624f-4001-af6b-6e4fe19ada12" providerId="ADAL" clId="{CD8F23CC-F0F7-409F-8B72-BAFD258A2D39}" dt="2017-09-07T19:42:54.510" v="809" actId="20577"/>
        <pc:sldMkLst>
          <pc:docMk/>
          <pc:sldMk cId="1815087897" sldId="299"/>
        </pc:sldMkLst>
        <pc:spChg chg="mod">
          <ac:chgData name="CHARLTON ELIZABETH" userId="ed2c7363-624f-4001-af6b-6e4fe19ada12" providerId="ADAL" clId="{CD8F23CC-F0F7-409F-8B72-BAFD258A2D39}" dt="2017-09-07T19:42:54.510" v="809" actId="20577"/>
          <ac:spMkLst>
            <pc:docMk/>
            <pc:sldMk cId="1815087897" sldId="299"/>
            <ac:spMk id="2" creationId="{F9F66631-F1DB-4FD1-AA2E-97A07678C6A9}"/>
          </ac:spMkLst>
        </pc:spChg>
      </pc:sldChg>
      <pc:sldChg chg="add">
        <pc:chgData name="CHARLTON ELIZABETH" userId="ed2c7363-624f-4001-af6b-6e4fe19ada12" providerId="ADAL" clId="{CD8F23CC-F0F7-409F-8B72-BAFD258A2D39}" dt="2017-09-11T01:49:17.125" v="810" actId="27636"/>
        <pc:sldMkLst>
          <pc:docMk/>
          <pc:sldMk cId="1101656478" sldId="300"/>
        </pc:sldMkLst>
      </pc:sldChg>
      <pc:sldChg chg="add">
        <pc:chgData name="CHARLTON ELIZABETH" userId="ed2c7363-624f-4001-af6b-6e4fe19ada12" providerId="ADAL" clId="{CD8F23CC-F0F7-409F-8B72-BAFD258A2D39}" dt="2017-09-11T01:49:17.125" v="810" actId="27636"/>
        <pc:sldMkLst>
          <pc:docMk/>
          <pc:sldMk cId="2106462106" sldId="301"/>
        </pc:sldMkLst>
      </pc:sldChg>
      <pc:sldChg chg="add">
        <pc:chgData name="CHARLTON ELIZABETH" userId="ed2c7363-624f-4001-af6b-6e4fe19ada12" providerId="ADAL" clId="{CD8F23CC-F0F7-409F-8B72-BAFD258A2D39}" dt="2017-09-11T01:49:17.125" v="810" actId="27636"/>
        <pc:sldMkLst>
          <pc:docMk/>
          <pc:sldMk cId="3319497120" sldId="302"/>
        </pc:sldMkLst>
      </pc:sldChg>
      <pc:sldChg chg="add">
        <pc:chgData name="CHARLTON ELIZABETH" userId="ed2c7363-624f-4001-af6b-6e4fe19ada12" providerId="ADAL" clId="{CD8F23CC-F0F7-409F-8B72-BAFD258A2D39}" dt="2017-09-11T01:49:17.125" v="810" actId="27636"/>
        <pc:sldMkLst>
          <pc:docMk/>
          <pc:sldMk cId="904314402" sldId="303"/>
        </pc:sldMkLst>
      </pc:sldChg>
      <pc:sldChg chg="add">
        <pc:chgData name="CHARLTON ELIZABETH" userId="ed2c7363-624f-4001-af6b-6e4fe19ada12" providerId="ADAL" clId="{CD8F23CC-F0F7-409F-8B72-BAFD258A2D39}" dt="2017-09-11T01:49:17.125" v="810" actId="27636"/>
        <pc:sldMkLst>
          <pc:docMk/>
          <pc:sldMk cId="3131305422" sldId="304"/>
        </pc:sldMkLst>
      </pc:sldChg>
      <pc:sldChg chg="add">
        <pc:chgData name="CHARLTON ELIZABETH" userId="ed2c7363-624f-4001-af6b-6e4fe19ada12" providerId="ADAL" clId="{CD8F23CC-F0F7-409F-8B72-BAFD258A2D39}" dt="2017-09-11T01:49:17.125" v="810" actId="27636"/>
        <pc:sldMkLst>
          <pc:docMk/>
          <pc:sldMk cId="2116382073" sldId="305"/>
        </pc:sldMkLst>
      </pc:sldChg>
      <pc:sldChg chg="add">
        <pc:chgData name="CHARLTON ELIZABETH" userId="ed2c7363-624f-4001-af6b-6e4fe19ada12" providerId="ADAL" clId="{CD8F23CC-F0F7-409F-8B72-BAFD258A2D39}" dt="2017-09-11T01:49:17.125" v="810" actId="27636"/>
        <pc:sldMkLst>
          <pc:docMk/>
          <pc:sldMk cId="2155436031" sldId="306"/>
        </pc:sldMkLst>
      </pc:sldChg>
      <pc:sldChg chg="add">
        <pc:chgData name="CHARLTON ELIZABETH" userId="ed2c7363-624f-4001-af6b-6e4fe19ada12" providerId="ADAL" clId="{CD8F23CC-F0F7-409F-8B72-BAFD258A2D39}" dt="2017-09-11T01:49:17.125" v="810" actId="27636"/>
        <pc:sldMkLst>
          <pc:docMk/>
          <pc:sldMk cId="2319634692" sldId="307"/>
        </pc:sldMkLst>
      </pc:sldChg>
      <pc:sldChg chg="add">
        <pc:chgData name="CHARLTON ELIZABETH" userId="ed2c7363-624f-4001-af6b-6e4fe19ada12" providerId="ADAL" clId="{CD8F23CC-F0F7-409F-8B72-BAFD258A2D39}" dt="2017-09-11T01:49:17.125" v="810" actId="27636"/>
        <pc:sldMkLst>
          <pc:docMk/>
          <pc:sldMk cId="1604152495" sldId="308"/>
        </pc:sldMkLst>
      </pc:sldChg>
      <pc:sldChg chg="add">
        <pc:chgData name="CHARLTON ELIZABETH" userId="ed2c7363-624f-4001-af6b-6e4fe19ada12" providerId="ADAL" clId="{CD8F23CC-F0F7-409F-8B72-BAFD258A2D39}" dt="2017-09-11T01:49:17.125" v="810" actId="27636"/>
        <pc:sldMkLst>
          <pc:docMk/>
          <pc:sldMk cId="3842057969" sldId="309"/>
        </pc:sldMkLst>
      </pc:sldChg>
      <pc:sldChg chg="add">
        <pc:chgData name="CHARLTON ELIZABETH" userId="ed2c7363-624f-4001-af6b-6e4fe19ada12" providerId="ADAL" clId="{CD8F23CC-F0F7-409F-8B72-BAFD258A2D39}" dt="2017-09-11T01:49:17.125" v="810" actId="27636"/>
        <pc:sldMkLst>
          <pc:docMk/>
          <pc:sldMk cId="3613621305" sldId="310"/>
        </pc:sldMkLst>
      </pc:sldChg>
      <pc:sldChg chg="add">
        <pc:chgData name="CHARLTON ELIZABETH" userId="ed2c7363-624f-4001-af6b-6e4fe19ada12" providerId="ADAL" clId="{CD8F23CC-F0F7-409F-8B72-BAFD258A2D39}" dt="2017-09-11T01:49:17.125" v="810" actId="27636"/>
        <pc:sldMkLst>
          <pc:docMk/>
          <pc:sldMk cId="1476414913" sldId="311"/>
        </pc:sldMkLst>
      </pc:sldChg>
      <pc:sldChg chg="add">
        <pc:chgData name="CHARLTON ELIZABETH" userId="ed2c7363-624f-4001-af6b-6e4fe19ada12" providerId="ADAL" clId="{CD8F23CC-F0F7-409F-8B72-BAFD258A2D39}" dt="2017-09-11T01:49:17.125" v="810" actId="27636"/>
        <pc:sldMkLst>
          <pc:docMk/>
          <pc:sldMk cId="2604783622" sldId="312"/>
        </pc:sldMkLst>
      </pc:sldChg>
      <pc:sldChg chg="modSp add">
        <pc:chgData name="CHARLTON ELIZABETH" userId="ed2c7363-624f-4001-af6b-6e4fe19ada12" providerId="ADAL" clId="{CD8F23CC-F0F7-409F-8B72-BAFD258A2D39}" dt="2017-09-11T01:49:40.717" v="818" actId="27636"/>
        <pc:sldMkLst>
          <pc:docMk/>
          <pc:sldMk cId="3136052602" sldId="313"/>
        </pc:sldMkLst>
        <pc:spChg chg="mod">
          <ac:chgData name="CHARLTON ELIZABETH" userId="ed2c7363-624f-4001-af6b-6e4fe19ada12" providerId="ADAL" clId="{CD8F23CC-F0F7-409F-8B72-BAFD258A2D39}" dt="2017-09-11T01:49:40.717" v="818" actId="27636"/>
          <ac:spMkLst>
            <pc:docMk/>
            <pc:sldMk cId="3136052602" sldId="313"/>
            <ac:spMk id="3" creationId="{8A011524-0F9C-4368-A3F0-CA6CD38D08AD}"/>
          </ac:spMkLst>
        </pc:spChg>
      </pc:sldChg>
      <pc:sldChg chg="modSp add">
        <pc:chgData name="CHARLTON ELIZABETH" userId="ed2c7363-624f-4001-af6b-6e4fe19ada12" providerId="ADAL" clId="{CD8F23CC-F0F7-409F-8B72-BAFD258A2D39}" dt="2017-09-11T01:49:32.750" v="816" actId="403"/>
        <pc:sldMkLst>
          <pc:docMk/>
          <pc:sldMk cId="4152044003" sldId="314"/>
        </pc:sldMkLst>
        <pc:spChg chg="mod">
          <ac:chgData name="CHARLTON ELIZABETH" userId="ed2c7363-624f-4001-af6b-6e4fe19ada12" providerId="ADAL" clId="{CD8F23CC-F0F7-409F-8B72-BAFD258A2D39}" dt="2017-09-11T01:49:32.750" v="816" actId="403"/>
          <ac:spMkLst>
            <pc:docMk/>
            <pc:sldMk cId="4152044003" sldId="314"/>
            <ac:spMk id="3" creationId="{D246D1A4-0D64-4D12-A697-B5C8388F7756}"/>
          </ac:spMkLst>
        </pc:spChg>
      </pc:sldChg>
      <pc:sldChg chg="add">
        <pc:chgData name="CHARLTON ELIZABETH" userId="ed2c7363-624f-4001-af6b-6e4fe19ada12" providerId="ADAL" clId="{CD8F23CC-F0F7-409F-8B72-BAFD258A2D39}" dt="2017-09-11T01:49:17.125" v="810" actId="27636"/>
        <pc:sldMkLst>
          <pc:docMk/>
          <pc:sldMk cId="1756823496" sldId="315"/>
        </pc:sldMkLst>
      </pc:sldChg>
      <pc:sldChg chg="del">
        <pc:chgData name="CHARLTON ELIZABETH" userId="ed2c7363-624f-4001-af6b-6e4fe19ada12" providerId="ADAL" clId="{CD8F23CC-F0F7-409F-8B72-BAFD258A2D39}" dt="2017-09-17T16:32:14.500" v="820" actId="2696"/>
        <pc:sldMkLst>
          <pc:docMk/>
          <pc:sldMk cId="1625659893" sldId="339"/>
        </pc:sldMkLst>
      </pc:sldChg>
      <pc:sldChg chg="del">
        <pc:chgData name="CHARLTON ELIZABETH" userId="ed2c7363-624f-4001-af6b-6e4fe19ada12" providerId="ADAL" clId="{CD8F23CC-F0F7-409F-8B72-BAFD258A2D39}" dt="2017-09-17T16:32:14.516" v="821" actId="2696"/>
        <pc:sldMkLst>
          <pc:docMk/>
          <pc:sldMk cId="1529517391" sldId="340"/>
        </pc:sldMkLst>
      </pc:sldChg>
      <pc:sldChg chg="del">
        <pc:chgData name="CHARLTON ELIZABETH" userId="ed2c7363-624f-4001-af6b-6e4fe19ada12" providerId="ADAL" clId="{CD8F23CC-F0F7-409F-8B72-BAFD258A2D39}" dt="2017-09-17T16:32:14.531" v="822" actId="2696"/>
        <pc:sldMkLst>
          <pc:docMk/>
          <pc:sldMk cId="3907672272" sldId="341"/>
        </pc:sldMkLst>
      </pc:sldChg>
      <pc:sldChg chg="add">
        <pc:chgData name="CHARLTON ELIZABETH" userId="ed2c7363-624f-4001-af6b-6e4fe19ada12" providerId="ADAL" clId="{CD8F23CC-F0F7-409F-8B72-BAFD258A2D39}" dt="2017-09-17T16:32:09.734" v="819"/>
        <pc:sldMkLst>
          <pc:docMk/>
          <pc:sldMk cId="2225315446" sldId="342"/>
        </pc:sldMkLst>
      </pc:sldChg>
      <pc:sldChg chg="add">
        <pc:chgData name="CHARLTON ELIZABETH" userId="ed2c7363-624f-4001-af6b-6e4fe19ada12" providerId="ADAL" clId="{CD8F23CC-F0F7-409F-8B72-BAFD258A2D39}" dt="2017-09-17T16:32:09.734" v="819"/>
        <pc:sldMkLst>
          <pc:docMk/>
          <pc:sldMk cId="708192355" sldId="343"/>
        </pc:sldMkLst>
      </pc:sldChg>
      <pc:sldChg chg="add">
        <pc:chgData name="CHARLTON ELIZABETH" userId="ed2c7363-624f-4001-af6b-6e4fe19ada12" providerId="ADAL" clId="{CD8F23CC-F0F7-409F-8B72-BAFD258A2D39}" dt="2017-09-17T16:32:09.734" v="819"/>
        <pc:sldMkLst>
          <pc:docMk/>
          <pc:sldMk cId="472090865" sldId="344"/>
        </pc:sldMkLst>
      </pc:sldChg>
      <pc:sldChg chg="add">
        <pc:chgData name="CHARLTON ELIZABETH" userId="ed2c7363-624f-4001-af6b-6e4fe19ada12" providerId="ADAL" clId="{CD8F23CC-F0F7-409F-8B72-BAFD258A2D39}" dt="2017-09-17T16:32:09.734" v="819"/>
        <pc:sldMkLst>
          <pc:docMk/>
          <pc:sldMk cId="1081732469" sldId="345"/>
        </pc:sldMkLst>
      </pc:sldChg>
      <pc:sldChg chg="add">
        <pc:chgData name="CHARLTON ELIZABETH" userId="ed2c7363-624f-4001-af6b-6e4fe19ada12" providerId="ADAL" clId="{CD8F23CC-F0F7-409F-8B72-BAFD258A2D39}" dt="2017-09-17T16:32:09.734" v="819"/>
        <pc:sldMkLst>
          <pc:docMk/>
          <pc:sldMk cId="151536526" sldId="346"/>
        </pc:sldMkLst>
      </pc:sldChg>
      <pc:sldChg chg="add">
        <pc:chgData name="CHARLTON ELIZABETH" userId="ed2c7363-624f-4001-af6b-6e4fe19ada12" providerId="ADAL" clId="{CD8F23CC-F0F7-409F-8B72-BAFD258A2D39}" dt="2017-09-17T16:32:09.734" v="819"/>
        <pc:sldMkLst>
          <pc:docMk/>
          <pc:sldMk cId="987213415" sldId="347"/>
        </pc:sldMkLst>
      </pc:sldChg>
      <pc:sldChg chg="add del">
        <pc:chgData name="CHARLTON ELIZABETH" userId="ed2c7363-624f-4001-af6b-6e4fe19ada12" providerId="ADAL" clId="{CD8F23CC-F0F7-409F-8B72-BAFD258A2D39}" dt="2017-09-17T16:33:28.978" v="824" actId="2696"/>
        <pc:sldMkLst>
          <pc:docMk/>
          <pc:sldMk cId="2712740700" sldId="348"/>
        </pc:sldMkLst>
      </pc:sldChg>
      <pc:sldChg chg="add">
        <pc:chgData name="CHARLTON ELIZABETH" userId="ed2c7363-624f-4001-af6b-6e4fe19ada12" providerId="ADAL" clId="{CD8F23CC-F0F7-409F-8B72-BAFD258A2D39}" dt="2017-09-17T16:33:25.721" v="823"/>
        <pc:sldMkLst>
          <pc:docMk/>
          <pc:sldMk cId="3927159524" sldId="349"/>
        </pc:sldMkLst>
      </pc:sldChg>
      <pc:sldChg chg="add">
        <pc:chgData name="CHARLTON ELIZABETH" userId="ed2c7363-624f-4001-af6b-6e4fe19ada12" providerId="ADAL" clId="{CD8F23CC-F0F7-409F-8B72-BAFD258A2D39}" dt="2017-09-17T16:33:25.721" v="823"/>
        <pc:sldMkLst>
          <pc:docMk/>
          <pc:sldMk cId="2382974103" sldId="350"/>
        </pc:sldMkLst>
      </pc:sldChg>
      <pc:sldChg chg="add">
        <pc:chgData name="CHARLTON ELIZABETH" userId="ed2c7363-624f-4001-af6b-6e4fe19ada12" providerId="ADAL" clId="{CD8F23CC-F0F7-409F-8B72-BAFD258A2D39}" dt="2017-09-17T16:33:25.721" v="823"/>
        <pc:sldMkLst>
          <pc:docMk/>
          <pc:sldMk cId="2713930294" sldId="351"/>
        </pc:sldMkLst>
      </pc:sldChg>
      <pc:sldChg chg="add">
        <pc:chgData name="CHARLTON ELIZABETH" userId="ed2c7363-624f-4001-af6b-6e4fe19ada12" providerId="ADAL" clId="{CD8F23CC-F0F7-409F-8B72-BAFD258A2D39}" dt="2017-09-17T16:33:25.721" v="823"/>
        <pc:sldMkLst>
          <pc:docMk/>
          <pc:sldMk cId="3832634998" sldId="352"/>
        </pc:sldMkLst>
      </pc:sldChg>
      <pc:sldChg chg="add">
        <pc:chgData name="CHARLTON ELIZABETH" userId="ed2c7363-624f-4001-af6b-6e4fe19ada12" providerId="ADAL" clId="{CD8F23CC-F0F7-409F-8B72-BAFD258A2D39}" dt="2017-09-17T16:33:25.721" v="823"/>
        <pc:sldMkLst>
          <pc:docMk/>
          <pc:sldMk cId="1980505443" sldId="353"/>
        </pc:sldMkLst>
      </pc:sldChg>
      <pc:sldChg chg="add">
        <pc:chgData name="CHARLTON ELIZABETH" userId="ed2c7363-624f-4001-af6b-6e4fe19ada12" providerId="ADAL" clId="{CD8F23CC-F0F7-409F-8B72-BAFD258A2D39}" dt="2017-09-17T16:33:25.721" v="823"/>
        <pc:sldMkLst>
          <pc:docMk/>
          <pc:sldMk cId="4230840657" sldId="354"/>
        </pc:sldMkLst>
      </pc:sldChg>
      <pc:sldChg chg="add">
        <pc:chgData name="CHARLTON ELIZABETH" userId="ed2c7363-624f-4001-af6b-6e4fe19ada12" providerId="ADAL" clId="{CD8F23CC-F0F7-409F-8B72-BAFD258A2D39}" dt="2017-09-17T16:33:25.721" v="823"/>
        <pc:sldMkLst>
          <pc:docMk/>
          <pc:sldMk cId="1527425101" sldId="355"/>
        </pc:sldMkLst>
      </pc:sldChg>
      <pc:sldChg chg="add">
        <pc:chgData name="CHARLTON ELIZABETH" userId="ed2c7363-624f-4001-af6b-6e4fe19ada12" providerId="ADAL" clId="{CD8F23CC-F0F7-409F-8B72-BAFD258A2D39}" dt="2017-09-17T16:33:25.721" v="823"/>
        <pc:sldMkLst>
          <pc:docMk/>
          <pc:sldMk cId="3016384773" sldId="356"/>
        </pc:sldMkLst>
      </pc:sldChg>
      <pc:sldChg chg="add">
        <pc:chgData name="CHARLTON ELIZABETH" userId="ed2c7363-624f-4001-af6b-6e4fe19ada12" providerId="ADAL" clId="{CD8F23CC-F0F7-409F-8B72-BAFD258A2D39}" dt="2017-09-17T16:33:25.721" v="823"/>
        <pc:sldMkLst>
          <pc:docMk/>
          <pc:sldMk cId="4258215535" sldId="357"/>
        </pc:sldMkLst>
      </pc:sldChg>
      <pc:sldChg chg="add">
        <pc:chgData name="CHARLTON ELIZABETH" userId="ed2c7363-624f-4001-af6b-6e4fe19ada12" providerId="ADAL" clId="{CD8F23CC-F0F7-409F-8B72-BAFD258A2D39}" dt="2017-09-17T16:33:25.721" v="823"/>
        <pc:sldMkLst>
          <pc:docMk/>
          <pc:sldMk cId="4098541892" sldId="358"/>
        </pc:sldMkLst>
      </pc:sldChg>
      <pc:sldChg chg="add">
        <pc:chgData name="CHARLTON ELIZABETH" userId="ed2c7363-624f-4001-af6b-6e4fe19ada12" providerId="ADAL" clId="{CD8F23CC-F0F7-409F-8B72-BAFD258A2D39}" dt="2017-09-17T16:33:25.721" v="823"/>
        <pc:sldMkLst>
          <pc:docMk/>
          <pc:sldMk cId="270709188" sldId="359"/>
        </pc:sldMkLst>
      </pc:sldChg>
    </pc:docChg>
  </pc:docChgLst>
  <pc:docChgLst>
    <pc:chgData name="CHARLTON ELIZABETH" userId="ed2c7363-624f-4001-af6b-6e4fe19ada12" providerId="ADAL" clId="{3FD9787B-23D5-4C0D-81E7-B9FF346BC218}"/>
    <pc:docChg chg="addSld delSld modSld">
      <pc:chgData name="CHARLTON ELIZABETH" userId="ed2c7363-624f-4001-af6b-6e4fe19ada12" providerId="ADAL" clId="{3FD9787B-23D5-4C0D-81E7-B9FF346BC218}" dt="2017-09-14T17:00:12.985" v="5" actId="2696"/>
      <pc:docMkLst>
        <pc:docMk/>
      </pc:docMkLst>
      <pc:sldChg chg="del">
        <pc:chgData name="CHARLTON ELIZABETH" userId="ed2c7363-624f-4001-af6b-6e4fe19ada12" providerId="ADAL" clId="{3FD9787B-23D5-4C0D-81E7-B9FF346BC218}" dt="2017-09-14T16:59:23.741" v="0" actId="2696"/>
        <pc:sldMkLst>
          <pc:docMk/>
          <pc:sldMk cId="3777091730" sldId="297"/>
        </pc:sldMkLst>
      </pc:sldChg>
      <pc:sldChg chg="del">
        <pc:chgData name="CHARLTON ELIZABETH" userId="ed2c7363-624f-4001-af6b-6e4fe19ada12" providerId="ADAL" clId="{3FD9787B-23D5-4C0D-81E7-B9FF346BC218}" dt="2017-09-14T16:59:52.822" v="3" actId="2696"/>
        <pc:sldMkLst>
          <pc:docMk/>
          <pc:sldMk cId="4067883321" sldId="298"/>
        </pc:sldMkLst>
      </pc:sldChg>
      <pc:sldChg chg="del">
        <pc:chgData name="CHARLTON ELIZABETH" userId="ed2c7363-624f-4001-af6b-6e4fe19ada12" providerId="ADAL" clId="{3FD9787B-23D5-4C0D-81E7-B9FF346BC218}" dt="2017-09-14T17:00:12.985" v="5" actId="2696"/>
        <pc:sldMkLst>
          <pc:docMk/>
          <pc:sldMk cId="1815087897" sldId="299"/>
        </pc:sldMkLst>
      </pc:sldChg>
      <pc:sldChg chg="add">
        <pc:chgData name="CHARLTON ELIZABETH" userId="ed2c7363-624f-4001-af6b-6e4fe19ada12" providerId="ADAL" clId="{3FD9787B-23D5-4C0D-81E7-B9FF346BC218}" dt="2017-09-14T16:59:27.097" v="1" actId="2696"/>
        <pc:sldMkLst>
          <pc:docMk/>
          <pc:sldMk cId="1732442444" sldId="316"/>
        </pc:sldMkLst>
      </pc:sldChg>
      <pc:sldChg chg="add">
        <pc:chgData name="CHARLTON ELIZABETH" userId="ed2c7363-624f-4001-af6b-6e4fe19ada12" providerId="ADAL" clId="{3FD9787B-23D5-4C0D-81E7-B9FF346BC218}" dt="2017-09-14T16:59:27.097" v="1" actId="2696"/>
        <pc:sldMkLst>
          <pc:docMk/>
          <pc:sldMk cId="1592763632" sldId="317"/>
        </pc:sldMkLst>
      </pc:sldChg>
      <pc:sldChg chg="add">
        <pc:chgData name="CHARLTON ELIZABETH" userId="ed2c7363-624f-4001-af6b-6e4fe19ada12" providerId="ADAL" clId="{3FD9787B-23D5-4C0D-81E7-B9FF346BC218}" dt="2017-09-14T16:59:27.097" v="1" actId="2696"/>
        <pc:sldMkLst>
          <pc:docMk/>
          <pc:sldMk cId="499117821" sldId="318"/>
        </pc:sldMkLst>
      </pc:sldChg>
      <pc:sldChg chg="add">
        <pc:chgData name="CHARLTON ELIZABETH" userId="ed2c7363-624f-4001-af6b-6e4fe19ada12" providerId="ADAL" clId="{3FD9787B-23D5-4C0D-81E7-B9FF346BC218}" dt="2017-09-14T16:59:27.097" v="1" actId="2696"/>
        <pc:sldMkLst>
          <pc:docMk/>
          <pc:sldMk cId="2359231427" sldId="319"/>
        </pc:sldMkLst>
      </pc:sldChg>
      <pc:sldChg chg="add">
        <pc:chgData name="CHARLTON ELIZABETH" userId="ed2c7363-624f-4001-af6b-6e4fe19ada12" providerId="ADAL" clId="{3FD9787B-23D5-4C0D-81E7-B9FF346BC218}" dt="2017-09-14T16:59:27.097" v="1" actId="2696"/>
        <pc:sldMkLst>
          <pc:docMk/>
          <pc:sldMk cId="1659194260" sldId="320"/>
        </pc:sldMkLst>
      </pc:sldChg>
      <pc:sldChg chg="add">
        <pc:chgData name="CHARLTON ELIZABETH" userId="ed2c7363-624f-4001-af6b-6e4fe19ada12" providerId="ADAL" clId="{3FD9787B-23D5-4C0D-81E7-B9FF346BC218}" dt="2017-09-14T16:59:27.097" v="1" actId="2696"/>
        <pc:sldMkLst>
          <pc:docMk/>
          <pc:sldMk cId="1481329648" sldId="321"/>
        </pc:sldMkLst>
      </pc:sldChg>
      <pc:sldChg chg="add">
        <pc:chgData name="CHARLTON ELIZABETH" userId="ed2c7363-624f-4001-af6b-6e4fe19ada12" providerId="ADAL" clId="{3FD9787B-23D5-4C0D-81E7-B9FF346BC218}" dt="2017-09-14T16:59:27.097" v="1" actId="2696"/>
        <pc:sldMkLst>
          <pc:docMk/>
          <pc:sldMk cId="1306863350" sldId="322"/>
        </pc:sldMkLst>
      </pc:sldChg>
      <pc:sldChg chg="add">
        <pc:chgData name="CHARLTON ELIZABETH" userId="ed2c7363-624f-4001-af6b-6e4fe19ada12" providerId="ADAL" clId="{3FD9787B-23D5-4C0D-81E7-B9FF346BC218}" dt="2017-09-14T16:59:27.097" v="1" actId="2696"/>
        <pc:sldMkLst>
          <pc:docMk/>
          <pc:sldMk cId="4144338327" sldId="323"/>
        </pc:sldMkLst>
      </pc:sldChg>
      <pc:sldChg chg="add">
        <pc:chgData name="CHARLTON ELIZABETH" userId="ed2c7363-624f-4001-af6b-6e4fe19ada12" providerId="ADAL" clId="{3FD9787B-23D5-4C0D-81E7-B9FF346BC218}" dt="2017-09-14T16:59:27.097" v="1" actId="2696"/>
        <pc:sldMkLst>
          <pc:docMk/>
          <pc:sldMk cId="1674000569" sldId="324"/>
        </pc:sldMkLst>
      </pc:sldChg>
      <pc:sldChg chg="add">
        <pc:chgData name="CHARLTON ELIZABETH" userId="ed2c7363-624f-4001-af6b-6e4fe19ada12" providerId="ADAL" clId="{3FD9787B-23D5-4C0D-81E7-B9FF346BC218}" dt="2017-09-14T16:59:27.097" v="1" actId="2696"/>
        <pc:sldMkLst>
          <pc:docMk/>
          <pc:sldMk cId="337056870" sldId="325"/>
        </pc:sldMkLst>
      </pc:sldChg>
      <pc:sldChg chg="add">
        <pc:chgData name="CHARLTON ELIZABETH" userId="ed2c7363-624f-4001-af6b-6e4fe19ada12" providerId="ADAL" clId="{3FD9787B-23D5-4C0D-81E7-B9FF346BC218}" dt="2017-09-14T16:59:27.097" v="1" actId="2696"/>
        <pc:sldMkLst>
          <pc:docMk/>
          <pc:sldMk cId="2566813282" sldId="326"/>
        </pc:sldMkLst>
      </pc:sldChg>
      <pc:sldChg chg="add">
        <pc:chgData name="CHARLTON ELIZABETH" userId="ed2c7363-624f-4001-af6b-6e4fe19ada12" providerId="ADAL" clId="{3FD9787B-23D5-4C0D-81E7-B9FF346BC218}" dt="2017-09-14T16:59:27.097" v="1" actId="2696"/>
        <pc:sldMkLst>
          <pc:docMk/>
          <pc:sldMk cId="3806029753" sldId="327"/>
        </pc:sldMkLst>
      </pc:sldChg>
      <pc:sldChg chg="add">
        <pc:chgData name="CHARLTON ELIZABETH" userId="ed2c7363-624f-4001-af6b-6e4fe19ada12" providerId="ADAL" clId="{3FD9787B-23D5-4C0D-81E7-B9FF346BC218}" dt="2017-09-14T16:59:27.097" v="1" actId="2696"/>
        <pc:sldMkLst>
          <pc:docMk/>
          <pc:sldMk cId="984830699" sldId="328"/>
        </pc:sldMkLst>
      </pc:sldChg>
      <pc:sldChg chg="add">
        <pc:chgData name="CHARLTON ELIZABETH" userId="ed2c7363-624f-4001-af6b-6e4fe19ada12" providerId="ADAL" clId="{3FD9787B-23D5-4C0D-81E7-B9FF346BC218}" dt="2017-09-14T16:59:27.097" v="1" actId="2696"/>
        <pc:sldMkLst>
          <pc:docMk/>
          <pc:sldMk cId="944939724" sldId="329"/>
        </pc:sldMkLst>
      </pc:sldChg>
      <pc:sldChg chg="add">
        <pc:chgData name="CHARLTON ELIZABETH" userId="ed2c7363-624f-4001-af6b-6e4fe19ada12" providerId="ADAL" clId="{3FD9787B-23D5-4C0D-81E7-B9FF346BC218}" dt="2017-09-14T16:59:27.097" v="1" actId="2696"/>
        <pc:sldMkLst>
          <pc:docMk/>
          <pc:sldMk cId="3062336199" sldId="330"/>
        </pc:sldMkLst>
      </pc:sldChg>
      <pc:sldChg chg="add">
        <pc:chgData name="CHARLTON ELIZABETH" userId="ed2c7363-624f-4001-af6b-6e4fe19ada12" providerId="ADAL" clId="{3FD9787B-23D5-4C0D-81E7-B9FF346BC218}" dt="2017-09-14T16:59:27.097" v="1" actId="2696"/>
        <pc:sldMkLst>
          <pc:docMk/>
          <pc:sldMk cId="2160044158" sldId="331"/>
        </pc:sldMkLst>
      </pc:sldChg>
      <pc:sldChg chg="add">
        <pc:chgData name="CHARLTON ELIZABETH" userId="ed2c7363-624f-4001-af6b-6e4fe19ada12" providerId="ADAL" clId="{3FD9787B-23D5-4C0D-81E7-B9FF346BC218}" dt="2017-09-14T16:59:27.097" v="1" actId="2696"/>
        <pc:sldMkLst>
          <pc:docMk/>
          <pc:sldMk cId="3701342235" sldId="332"/>
        </pc:sldMkLst>
      </pc:sldChg>
      <pc:sldChg chg="add">
        <pc:chgData name="CHARLTON ELIZABETH" userId="ed2c7363-624f-4001-af6b-6e4fe19ada12" providerId="ADAL" clId="{3FD9787B-23D5-4C0D-81E7-B9FF346BC218}" dt="2017-09-14T16:59:27.097" v="1" actId="2696"/>
        <pc:sldMkLst>
          <pc:docMk/>
          <pc:sldMk cId="21460959" sldId="333"/>
        </pc:sldMkLst>
      </pc:sldChg>
      <pc:sldChg chg="add">
        <pc:chgData name="CHARLTON ELIZABETH" userId="ed2c7363-624f-4001-af6b-6e4fe19ada12" providerId="ADAL" clId="{3FD9787B-23D5-4C0D-81E7-B9FF346BC218}" dt="2017-09-14T16:59:27.097" v="1" actId="2696"/>
        <pc:sldMkLst>
          <pc:docMk/>
          <pc:sldMk cId="1002444310" sldId="334"/>
        </pc:sldMkLst>
      </pc:sldChg>
      <pc:sldChg chg="add">
        <pc:chgData name="CHARLTON ELIZABETH" userId="ed2c7363-624f-4001-af6b-6e4fe19ada12" providerId="ADAL" clId="{3FD9787B-23D5-4C0D-81E7-B9FF346BC218}" dt="2017-09-14T16:59:27.097" v="1" actId="2696"/>
        <pc:sldMkLst>
          <pc:docMk/>
          <pc:sldMk cId="2641772293" sldId="335"/>
        </pc:sldMkLst>
      </pc:sldChg>
      <pc:sldChg chg="add">
        <pc:chgData name="CHARLTON ELIZABETH" userId="ed2c7363-624f-4001-af6b-6e4fe19ada12" providerId="ADAL" clId="{3FD9787B-23D5-4C0D-81E7-B9FF346BC218}" dt="2017-09-14T16:59:50.501" v="2" actId="2696"/>
        <pc:sldMkLst>
          <pc:docMk/>
          <pc:sldMk cId="2240641216" sldId="336"/>
        </pc:sldMkLst>
      </pc:sldChg>
      <pc:sldChg chg="add">
        <pc:chgData name="CHARLTON ELIZABETH" userId="ed2c7363-624f-4001-af6b-6e4fe19ada12" providerId="ADAL" clId="{3FD9787B-23D5-4C0D-81E7-B9FF346BC218}" dt="2017-09-14T16:59:50.501" v="2" actId="2696"/>
        <pc:sldMkLst>
          <pc:docMk/>
          <pc:sldMk cId="2422284476" sldId="337"/>
        </pc:sldMkLst>
      </pc:sldChg>
      <pc:sldChg chg="add">
        <pc:chgData name="CHARLTON ELIZABETH" userId="ed2c7363-624f-4001-af6b-6e4fe19ada12" providerId="ADAL" clId="{3FD9787B-23D5-4C0D-81E7-B9FF346BC218}" dt="2017-09-14T16:59:50.501" v="2" actId="2696"/>
        <pc:sldMkLst>
          <pc:docMk/>
          <pc:sldMk cId="724745185" sldId="338"/>
        </pc:sldMkLst>
      </pc:sldChg>
      <pc:sldChg chg="add">
        <pc:chgData name="CHARLTON ELIZABETH" userId="ed2c7363-624f-4001-af6b-6e4fe19ada12" providerId="ADAL" clId="{3FD9787B-23D5-4C0D-81E7-B9FF346BC218}" dt="2017-09-14T17:00:10.531" v="4" actId="2696"/>
        <pc:sldMkLst>
          <pc:docMk/>
          <pc:sldMk cId="1625659893" sldId="339"/>
        </pc:sldMkLst>
      </pc:sldChg>
      <pc:sldChg chg="add">
        <pc:chgData name="CHARLTON ELIZABETH" userId="ed2c7363-624f-4001-af6b-6e4fe19ada12" providerId="ADAL" clId="{3FD9787B-23D5-4C0D-81E7-B9FF346BC218}" dt="2017-09-14T17:00:10.531" v="4" actId="2696"/>
        <pc:sldMkLst>
          <pc:docMk/>
          <pc:sldMk cId="1529517391" sldId="340"/>
        </pc:sldMkLst>
      </pc:sldChg>
      <pc:sldChg chg="add">
        <pc:chgData name="CHARLTON ELIZABETH" userId="ed2c7363-624f-4001-af6b-6e4fe19ada12" providerId="ADAL" clId="{3FD9787B-23D5-4C0D-81E7-B9FF346BC218}" dt="2017-09-14T17:00:10.531" v="4" actId="2696"/>
        <pc:sldMkLst>
          <pc:docMk/>
          <pc:sldMk cId="3907672272" sldId="34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vimeo.com/193083648"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NlGyTp4Nd4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bhD4FRCvwlY"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5NvA4hCOfj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MnfFqNFbDBc"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Xveg-Z5lapE"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B4a0bqOCJdY"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fvptTUPONpM"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9932" y="756602"/>
            <a:ext cx="9144000" cy="5109625"/>
          </a:xfrm>
        </p:spPr>
        <p:txBody>
          <a:bodyPr>
            <a:normAutofit/>
          </a:bodyPr>
          <a:lstStyle/>
          <a:p>
            <a:r>
              <a:rPr lang="en-US" sz="16600">
                <a:solidFill>
                  <a:schemeClr val="bg1"/>
                </a:solidFill>
              </a:rPr>
              <a:t>Unit 1</a:t>
            </a:r>
            <a:br>
              <a:rPr lang="en-US" sz="16600">
                <a:solidFill>
                  <a:schemeClr val="bg1"/>
                </a:solidFill>
              </a:rPr>
            </a:br>
            <a:r>
              <a:rPr lang="en-US" sz="16600">
                <a:solidFill>
                  <a:schemeClr val="bg1"/>
                </a:solidFill>
              </a:rPr>
              <a:t>Days 1-5</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0131-9C66-40EE-82A2-57BD43020ED5}"/>
              </a:ext>
            </a:extLst>
          </p:cNvPr>
          <p:cNvSpPr>
            <a:spLocks noGrp="1"/>
          </p:cNvSpPr>
          <p:nvPr>
            <p:ph type="title"/>
          </p:nvPr>
        </p:nvSpPr>
        <p:spPr/>
        <p:txBody>
          <a:bodyPr/>
          <a:lstStyle/>
          <a:p>
            <a:r>
              <a:rPr lang="en-US"/>
              <a:t>Brain Break: Switch Sides If…</a:t>
            </a:r>
          </a:p>
        </p:txBody>
      </p:sp>
      <p:sp>
        <p:nvSpPr>
          <p:cNvPr id="3" name="Content Placeholder 2">
            <a:extLst>
              <a:ext uri="{FF2B5EF4-FFF2-40B4-BE49-F238E27FC236}">
                <a16:creationId xmlns:a16="http://schemas.microsoft.com/office/drawing/2014/main" id="{CC1C1B46-F7BE-48DC-88E7-CB063A89D88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05260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96ED-BBD7-40D1-8B09-01F70F0A33A7}"/>
              </a:ext>
            </a:extLst>
          </p:cNvPr>
          <p:cNvSpPr>
            <a:spLocks noGrp="1"/>
          </p:cNvSpPr>
          <p:nvPr>
            <p:ph type="ctrTitle"/>
          </p:nvPr>
        </p:nvSpPr>
        <p:spPr>
          <a:xfrm>
            <a:off x="1543050" y="2095500"/>
            <a:ext cx="9144000" cy="2387600"/>
          </a:xfrm>
        </p:spPr>
        <p:txBody>
          <a:bodyPr>
            <a:normAutofit/>
          </a:bodyPr>
          <a:lstStyle/>
          <a:p>
            <a:r>
              <a:rPr lang="en-US" sz="7200"/>
              <a:t>You prefer dogs over cats.</a:t>
            </a:r>
          </a:p>
        </p:txBody>
      </p:sp>
    </p:spTree>
    <p:extLst>
      <p:ext uri="{BB962C8B-B14F-4D97-AF65-F5344CB8AC3E}">
        <p14:creationId xmlns:p14="http://schemas.microsoft.com/office/powerpoint/2010/main" val="3717871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96ED-BBD7-40D1-8B09-01F70F0A33A7}"/>
              </a:ext>
            </a:extLst>
          </p:cNvPr>
          <p:cNvSpPr>
            <a:spLocks noGrp="1"/>
          </p:cNvSpPr>
          <p:nvPr>
            <p:ph type="ctrTitle"/>
          </p:nvPr>
        </p:nvSpPr>
        <p:spPr>
          <a:xfrm>
            <a:off x="1504950" y="1981200"/>
            <a:ext cx="9144000" cy="2387600"/>
          </a:xfrm>
        </p:spPr>
        <p:txBody>
          <a:bodyPr>
            <a:normAutofit/>
          </a:bodyPr>
          <a:lstStyle/>
          <a:p>
            <a:r>
              <a:rPr lang="en-US" sz="7200"/>
              <a:t>You live in the country/on a farm.</a:t>
            </a:r>
          </a:p>
        </p:txBody>
      </p:sp>
    </p:spTree>
    <p:extLst>
      <p:ext uri="{BB962C8B-B14F-4D97-AF65-F5344CB8AC3E}">
        <p14:creationId xmlns:p14="http://schemas.microsoft.com/office/powerpoint/2010/main" val="1582004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96ED-BBD7-40D1-8B09-01F70F0A33A7}"/>
              </a:ext>
            </a:extLst>
          </p:cNvPr>
          <p:cNvSpPr>
            <a:spLocks noGrp="1"/>
          </p:cNvSpPr>
          <p:nvPr>
            <p:ph type="ctrTitle"/>
          </p:nvPr>
        </p:nvSpPr>
        <p:spPr>
          <a:xfrm>
            <a:off x="1447800" y="1933575"/>
            <a:ext cx="9144000" cy="2387600"/>
          </a:xfrm>
        </p:spPr>
        <p:txBody>
          <a:bodyPr>
            <a:normAutofit/>
          </a:bodyPr>
          <a:lstStyle/>
          <a:p>
            <a:r>
              <a:rPr lang="en-US" sz="7200"/>
              <a:t>You speak another language fluently.</a:t>
            </a:r>
          </a:p>
        </p:txBody>
      </p:sp>
    </p:spTree>
    <p:extLst>
      <p:ext uri="{BB962C8B-B14F-4D97-AF65-F5344CB8AC3E}">
        <p14:creationId xmlns:p14="http://schemas.microsoft.com/office/powerpoint/2010/main" val="988093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96ED-BBD7-40D1-8B09-01F70F0A33A7}"/>
              </a:ext>
            </a:extLst>
          </p:cNvPr>
          <p:cNvSpPr>
            <a:spLocks noGrp="1"/>
          </p:cNvSpPr>
          <p:nvPr>
            <p:ph type="ctrTitle"/>
          </p:nvPr>
        </p:nvSpPr>
        <p:spPr>
          <a:xfrm>
            <a:off x="1524000" y="1122363"/>
            <a:ext cx="9144000" cy="4373513"/>
          </a:xfrm>
        </p:spPr>
        <p:txBody>
          <a:bodyPr>
            <a:normAutofit/>
          </a:bodyPr>
          <a:lstStyle/>
          <a:p>
            <a:r>
              <a:rPr lang="en-US" sz="7200"/>
              <a:t>You have never read the Harry Potter books AND you have never seen the movies.</a:t>
            </a:r>
          </a:p>
        </p:txBody>
      </p:sp>
    </p:spTree>
    <p:extLst>
      <p:ext uri="{BB962C8B-B14F-4D97-AF65-F5344CB8AC3E}">
        <p14:creationId xmlns:p14="http://schemas.microsoft.com/office/powerpoint/2010/main" val="22509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96ED-BBD7-40D1-8B09-01F70F0A33A7}"/>
              </a:ext>
            </a:extLst>
          </p:cNvPr>
          <p:cNvSpPr>
            <a:spLocks noGrp="1"/>
          </p:cNvSpPr>
          <p:nvPr>
            <p:ph type="ctrTitle"/>
          </p:nvPr>
        </p:nvSpPr>
        <p:spPr>
          <a:xfrm>
            <a:off x="1524000" y="1704975"/>
            <a:ext cx="9144000" cy="2387600"/>
          </a:xfrm>
        </p:spPr>
        <p:txBody>
          <a:bodyPr>
            <a:normAutofit/>
          </a:bodyPr>
          <a:lstStyle/>
          <a:p>
            <a:r>
              <a:rPr lang="en-US" sz="7200"/>
              <a:t>You play an instrument.</a:t>
            </a:r>
          </a:p>
        </p:txBody>
      </p:sp>
    </p:spTree>
    <p:extLst>
      <p:ext uri="{BB962C8B-B14F-4D97-AF65-F5344CB8AC3E}">
        <p14:creationId xmlns:p14="http://schemas.microsoft.com/office/powerpoint/2010/main" val="1338866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96ED-BBD7-40D1-8B09-01F70F0A33A7}"/>
              </a:ext>
            </a:extLst>
          </p:cNvPr>
          <p:cNvSpPr>
            <a:spLocks noGrp="1"/>
          </p:cNvSpPr>
          <p:nvPr>
            <p:ph type="ctrTitle"/>
          </p:nvPr>
        </p:nvSpPr>
        <p:spPr>
          <a:xfrm>
            <a:off x="1619250" y="2190750"/>
            <a:ext cx="9144000" cy="2387600"/>
          </a:xfrm>
        </p:spPr>
        <p:txBody>
          <a:bodyPr>
            <a:normAutofit/>
          </a:bodyPr>
          <a:lstStyle/>
          <a:p>
            <a:r>
              <a:rPr lang="en-US" sz="7200"/>
              <a:t>You have 4 or more siblings.</a:t>
            </a:r>
          </a:p>
        </p:txBody>
      </p:sp>
    </p:spTree>
    <p:extLst>
      <p:ext uri="{BB962C8B-B14F-4D97-AF65-F5344CB8AC3E}">
        <p14:creationId xmlns:p14="http://schemas.microsoft.com/office/powerpoint/2010/main" val="3815024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52E1-F5EB-4360-90E1-2EA230ED46CE}"/>
              </a:ext>
            </a:extLst>
          </p:cNvPr>
          <p:cNvSpPr>
            <a:spLocks noGrp="1"/>
          </p:cNvSpPr>
          <p:nvPr>
            <p:ph type="ctrTitle"/>
          </p:nvPr>
        </p:nvSpPr>
        <p:spPr>
          <a:xfrm>
            <a:off x="1562100" y="1743075"/>
            <a:ext cx="9144000" cy="2387600"/>
          </a:xfrm>
        </p:spPr>
        <p:txBody>
          <a:bodyPr>
            <a:normAutofit/>
          </a:bodyPr>
          <a:lstStyle/>
          <a:p>
            <a:r>
              <a:rPr lang="en-US" sz="7200"/>
              <a:t>Have gone surfing.</a:t>
            </a:r>
          </a:p>
        </p:txBody>
      </p:sp>
    </p:spTree>
    <p:extLst>
      <p:ext uri="{BB962C8B-B14F-4D97-AF65-F5344CB8AC3E}">
        <p14:creationId xmlns:p14="http://schemas.microsoft.com/office/powerpoint/2010/main" val="4206894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D27D5-4B30-44BD-AD49-1A1987421A2E}"/>
              </a:ext>
            </a:extLst>
          </p:cNvPr>
          <p:cNvSpPr>
            <a:spLocks noGrp="1"/>
          </p:cNvSpPr>
          <p:nvPr>
            <p:ph type="ctrTitle"/>
          </p:nvPr>
        </p:nvSpPr>
        <p:spPr>
          <a:xfrm>
            <a:off x="1466850" y="1704975"/>
            <a:ext cx="9144000" cy="2387600"/>
          </a:xfrm>
        </p:spPr>
        <p:txBody>
          <a:bodyPr>
            <a:normAutofit/>
          </a:bodyPr>
          <a:lstStyle/>
          <a:p>
            <a:r>
              <a:rPr lang="en-US" sz="7200"/>
              <a:t>Broken a bone.</a:t>
            </a:r>
          </a:p>
        </p:txBody>
      </p:sp>
    </p:spTree>
    <p:extLst>
      <p:ext uri="{BB962C8B-B14F-4D97-AF65-F5344CB8AC3E}">
        <p14:creationId xmlns:p14="http://schemas.microsoft.com/office/powerpoint/2010/main" val="3715592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FE95C-838E-43BB-B337-5E59B159BD0A}"/>
              </a:ext>
            </a:extLst>
          </p:cNvPr>
          <p:cNvSpPr>
            <a:spLocks noGrp="1"/>
          </p:cNvSpPr>
          <p:nvPr>
            <p:ph type="ctrTitle"/>
          </p:nvPr>
        </p:nvSpPr>
        <p:spPr>
          <a:xfrm>
            <a:off x="1524000" y="1943100"/>
            <a:ext cx="9144000" cy="2387600"/>
          </a:xfrm>
        </p:spPr>
        <p:txBody>
          <a:bodyPr>
            <a:normAutofit/>
          </a:bodyPr>
          <a:lstStyle/>
          <a:p>
            <a:r>
              <a:rPr lang="en-US" sz="7200"/>
              <a:t>Been trapped in an elevator.</a:t>
            </a:r>
          </a:p>
        </p:txBody>
      </p:sp>
    </p:spTree>
    <p:extLst>
      <p:ext uri="{BB962C8B-B14F-4D97-AF65-F5344CB8AC3E}">
        <p14:creationId xmlns:p14="http://schemas.microsoft.com/office/powerpoint/2010/main" val="3106844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27053" y="1924222"/>
            <a:ext cx="9144000" cy="2387600"/>
          </a:xfrm>
        </p:spPr>
        <p:txBody>
          <a:bodyPr>
            <a:normAutofit/>
          </a:bodyPr>
          <a:lstStyle/>
          <a:p>
            <a:r>
              <a:rPr lang="en-US" sz="11500">
                <a:solidFill>
                  <a:schemeClr val="bg1"/>
                </a:solidFill>
              </a:rPr>
              <a:t>Day 1</a:t>
            </a:r>
          </a:p>
        </p:txBody>
      </p:sp>
    </p:spTree>
    <p:extLst>
      <p:ext uri="{BB962C8B-B14F-4D97-AF65-F5344CB8AC3E}">
        <p14:creationId xmlns:p14="http://schemas.microsoft.com/office/powerpoint/2010/main" val="2396634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4B1B-9886-4FF8-B155-A6D827C4F71B}"/>
              </a:ext>
            </a:extLst>
          </p:cNvPr>
          <p:cNvSpPr>
            <a:spLocks noGrp="1"/>
          </p:cNvSpPr>
          <p:nvPr>
            <p:ph type="title"/>
          </p:nvPr>
        </p:nvSpPr>
        <p:spPr/>
        <p:txBody>
          <a:bodyPr/>
          <a:lstStyle/>
          <a:p>
            <a:r>
              <a:rPr lang="en-US"/>
              <a:t>Housekeeping (Just to get us started)</a:t>
            </a:r>
          </a:p>
        </p:txBody>
      </p:sp>
      <p:sp>
        <p:nvSpPr>
          <p:cNvPr id="3" name="Content Placeholder 2">
            <a:extLst>
              <a:ext uri="{FF2B5EF4-FFF2-40B4-BE49-F238E27FC236}">
                <a16:creationId xmlns:a16="http://schemas.microsoft.com/office/drawing/2014/main" id="{3A1477EF-0913-4989-BCEA-1CA972651F09}"/>
              </a:ext>
            </a:extLst>
          </p:cNvPr>
          <p:cNvSpPr>
            <a:spLocks noGrp="1"/>
          </p:cNvSpPr>
          <p:nvPr>
            <p:ph idx="1"/>
          </p:nvPr>
        </p:nvSpPr>
        <p:spPr/>
        <p:txBody>
          <a:bodyPr>
            <a:normAutofit/>
          </a:bodyPr>
          <a:lstStyle/>
          <a:p>
            <a:pPr lvl="1"/>
            <a:r>
              <a:rPr lang="en-US" sz="4000"/>
              <a:t>Bathroom policy</a:t>
            </a:r>
          </a:p>
          <a:p>
            <a:pPr lvl="1"/>
            <a:r>
              <a:rPr lang="en-US" sz="4000"/>
              <a:t>Cell phone policy</a:t>
            </a:r>
          </a:p>
          <a:p>
            <a:pPr lvl="1"/>
            <a:r>
              <a:rPr lang="en-US" sz="4000"/>
              <a:t>Cafeteria expectations reminder</a:t>
            </a:r>
          </a:p>
          <a:p>
            <a:pPr lvl="1"/>
            <a:r>
              <a:rPr lang="en-US" sz="4000"/>
              <a:t>Classroom tour</a:t>
            </a:r>
          </a:p>
        </p:txBody>
      </p:sp>
    </p:spTree>
    <p:extLst>
      <p:ext uri="{BB962C8B-B14F-4D97-AF65-F5344CB8AC3E}">
        <p14:creationId xmlns:p14="http://schemas.microsoft.com/office/powerpoint/2010/main" val="3127420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4F7E8-3592-4D23-8F31-3EF420147D8C}"/>
              </a:ext>
            </a:extLst>
          </p:cNvPr>
          <p:cNvSpPr>
            <a:spLocks noGrp="1"/>
          </p:cNvSpPr>
          <p:nvPr>
            <p:ph type="title"/>
          </p:nvPr>
        </p:nvSpPr>
        <p:spPr/>
        <p:txBody>
          <a:bodyPr/>
          <a:lstStyle/>
          <a:p>
            <a:r>
              <a:rPr lang="en-US"/>
              <a:t>Mini Lesson: Inferences</a:t>
            </a:r>
          </a:p>
        </p:txBody>
      </p:sp>
      <p:sp>
        <p:nvSpPr>
          <p:cNvPr id="3" name="Content Placeholder 2">
            <a:extLst>
              <a:ext uri="{FF2B5EF4-FFF2-40B4-BE49-F238E27FC236}">
                <a16:creationId xmlns:a16="http://schemas.microsoft.com/office/drawing/2014/main" id="{C9C9729E-CC67-4E02-AC48-EC14D5C6E577}"/>
              </a:ext>
            </a:extLst>
          </p:cNvPr>
          <p:cNvSpPr>
            <a:spLocks noGrp="1"/>
          </p:cNvSpPr>
          <p:nvPr>
            <p:ph idx="1"/>
          </p:nvPr>
        </p:nvSpPr>
        <p:spPr/>
        <p:txBody>
          <a:bodyPr/>
          <a:lstStyle/>
          <a:p>
            <a:pPr marL="0" indent="0">
              <a:buNone/>
            </a:pPr>
            <a:r>
              <a:rPr lang="en-US" sz="3200"/>
              <a:t>Inference: reaching a conclusion based on facts or evidence</a:t>
            </a:r>
          </a:p>
          <a:p>
            <a:pPr marL="0" indent="0">
              <a:buNone/>
            </a:pPr>
            <a:r>
              <a:rPr lang="en-US" sz="3200"/>
              <a:t>Example:</a:t>
            </a:r>
          </a:p>
          <a:p>
            <a:pPr marL="457200" lvl="1" indent="0">
              <a:buNone/>
            </a:pPr>
            <a:r>
              <a:rPr lang="en-US" sz="3200"/>
              <a:t>A person walks by their dog who is whimpering and sitting by her food dish.</a:t>
            </a:r>
          </a:p>
          <a:p>
            <a:pPr marL="0" indent="0">
              <a:buNone/>
            </a:pPr>
            <a:r>
              <a:rPr lang="en-US" sz="3200"/>
              <a:t>Conclusion:</a:t>
            </a:r>
          </a:p>
          <a:p>
            <a:pPr marL="457200" lvl="1" indent="0">
              <a:buNone/>
            </a:pPr>
            <a:r>
              <a:rPr lang="en-US" sz="3200"/>
              <a:t>The dog is hungry.</a:t>
            </a:r>
            <a:br>
              <a:rPr lang="en-US"/>
            </a:br>
            <a:endParaRPr lang="en-US"/>
          </a:p>
        </p:txBody>
      </p:sp>
    </p:spTree>
    <p:extLst>
      <p:ext uri="{BB962C8B-B14F-4D97-AF65-F5344CB8AC3E}">
        <p14:creationId xmlns:p14="http://schemas.microsoft.com/office/powerpoint/2010/main" val="112301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7" dur="500"/>
                                        <p:tgtEl>
                                          <p:spTgt spid="3">
                                            <p:txEl>
                                              <p:pRg st="3" end="3"/>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23762-8A77-4F29-8D49-648F232E62DE}"/>
              </a:ext>
            </a:extLst>
          </p:cNvPr>
          <p:cNvSpPr>
            <a:spLocks noGrp="1"/>
          </p:cNvSpPr>
          <p:nvPr>
            <p:ph type="title"/>
          </p:nvPr>
        </p:nvSpPr>
        <p:spPr/>
        <p:txBody>
          <a:bodyPr/>
          <a:lstStyle/>
          <a:p>
            <a:r>
              <a:rPr lang="en-US"/>
              <a:t>Inference Practice 1</a:t>
            </a:r>
          </a:p>
        </p:txBody>
      </p:sp>
      <p:pic>
        <p:nvPicPr>
          <p:cNvPr id="5" name="Content Placeholder 4">
            <a:extLst>
              <a:ext uri="{FF2B5EF4-FFF2-40B4-BE49-F238E27FC236}">
                <a16:creationId xmlns:a16="http://schemas.microsoft.com/office/drawing/2014/main" id="{D90BBCDD-3268-4913-9FF1-017CF570C4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7704" y="1367125"/>
            <a:ext cx="7516592" cy="5196488"/>
          </a:xfrm>
        </p:spPr>
      </p:pic>
    </p:spTree>
    <p:extLst>
      <p:ext uri="{BB962C8B-B14F-4D97-AF65-F5344CB8AC3E}">
        <p14:creationId xmlns:p14="http://schemas.microsoft.com/office/powerpoint/2010/main" val="3586726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8872E-427B-4197-8F66-5EB97BA7085B}"/>
              </a:ext>
            </a:extLst>
          </p:cNvPr>
          <p:cNvSpPr>
            <a:spLocks noGrp="1"/>
          </p:cNvSpPr>
          <p:nvPr>
            <p:ph type="title"/>
          </p:nvPr>
        </p:nvSpPr>
        <p:spPr/>
        <p:txBody>
          <a:bodyPr/>
          <a:lstStyle/>
          <a:p>
            <a:r>
              <a:rPr lang="en-US"/>
              <a:t>Inference Practice 2</a:t>
            </a:r>
          </a:p>
        </p:txBody>
      </p:sp>
      <p:pic>
        <p:nvPicPr>
          <p:cNvPr id="5" name="Content Placeholder 4">
            <a:extLst>
              <a:ext uri="{FF2B5EF4-FFF2-40B4-BE49-F238E27FC236}">
                <a16:creationId xmlns:a16="http://schemas.microsoft.com/office/drawing/2014/main" id="{B0E9F57C-5FFD-4A66-9B8E-E9576B871C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7981" y="1360738"/>
            <a:ext cx="6016037" cy="5361793"/>
          </a:xfrm>
        </p:spPr>
      </p:pic>
    </p:spTree>
    <p:extLst>
      <p:ext uri="{BB962C8B-B14F-4D97-AF65-F5344CB8AC3E}">
        <p14:creationId xmlns:p14="http://schemas.microsoft.com/office/powerpoint/2010/main" val="1492481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29DA-2983-44BE-B07C-A4148C06D0A7}"/>
              </a:ext>
            </a:extLst>
          </p:cNvPr>
          <p:cNvSpPr>
            <a:spLocks noGrp="1"/>
          </p:cNvSpPr>
          <p:nvPr>
            <p:ph type="title"/>
          </p:nvPr>
        </p:nvSpPr>
        <p:spPr/>
        <p:txBody>
          <a:bodyPr/>
          <a:lstStyle/>
          <a:p>
            <a:r>
              <a:rPr lang="en-US"/>
              <a:t>Inference Practice 3</a:t>
            </a:r>
          </a:p>
        </p:txBody>
      </p:sp>
      <p:pic>
        <p:nvPicPr>
          <p:cNvPr id="5" name="Content Placeholder 4">
            <a:extLst>
              <a:ext uri="{FF2B5EF4-FFF2-40B4-BE49-F238E27FC236}">
                <a16:creationId xmlns:a16="http://schemas.microsoft.com/office/drawing/2014/main" id="{ACB5C0C3-BAB5-4E09-9B2C-16B68A4AD6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8180" y="1462737"/>
            <a:ext cx="8555640" cy="4952765"/>
          </a:xfrm>
        </p:spPr>
      </p:pic>
    </p:spTree>
    <p:extLst>
      <p:ext uri="{BB962C8B-B14F-4D97-AF65-F5344CB8AC3E}">
        <p14:creationId xmlns:p14="http://schemas.microsoft.com/office/powerpoint/2010/main" val="853522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0276A-2EB9-4FB7-AED0-1C75EF41F161}"/>
              </a:ext>
            </a:extLst>
          </p:cNvPr>
          <p:cNvSpPr>
            <a:spLocks noGrp="1"/>
          </p:cNvSpPr>
          <p:nvPr>
            <p:ph type="title"/>
          </p:nvPr>
        </p:nvSpPr>
        <p:spPr/>
        <p:txBody>
          <a:bodyPr/>
          <a:lstStyle/>
          <a:p>
            <a:r>
              <a:rPr lang="en-US"/>
              <a:t>To practice inferences &amp; to get to know me…</a:t>
            </a:r>
          </a:p>
        </p:txBody>
      </p:sp>
      <p:sp>
        <p:nvSpPr>
          <p:cNvPr id="3" name="Content Placeholder 2">
            <a:extLst>
              <a:ext uri="{FF2B5EF4-FFF2-40B4-BE49-F238E27FC236}">
                <a16:creationId xmlns:a16="http://schemas.microsoft.com/office/drawing/2014/main" id="{48B0B122-3A41-419D-9657-883524913A32}"/>
              </a:ext>
            </a:extLst>
          </p:cNvPr>
          <p:cNvSpPr>
            <a:spLocks noGrp="1"/>
          </p:cNvSpPr>
          <p:nvPr>
            <p:ph idx="1"/>
          </p:nvPr>
        </p:nvSpPr>
        <p:spPr/>
        <p:txBody>
          <a:bodyPr>
            <a:normAutofit/>
          </a:bodyPr>
          <a:lstStyle/>
          <a:p>
            <a:pPr marL="0" indent="0">
              <a:buNone/>
            </a:pPr>
            <a:r>
              <a:rPr lang="en-US" sz="3600"/>
              <a:t>You are going to work with a small group to ask me ONE question. After that, you will work with your group to take a quiz about me.</a:t>
            </a:r>
          </a:p>
          <a:p>
            <a:pPr marL="0" indent="0">
              <a:buNone/>
            </a:pPr>
            <a:r>
              <a:rPr lang="en-US" sz="3600"/>
              <a:t>You can use my answers to all the questions and anything you observe about me and my classroom to answer the questions.</a:t>
            </a:r>
          </a:p>
          <a:p>
            <a:pPr marL="0" indent="0">
              <a:buNone/>
            </a:pPr>
            <a:r>
              <a:rPr lang="en-US" sz="3600"/>
              <a:t>The group with the most questions correct will get Jolly Ranchers. </a:t>
            </a:r>
          </a:p>
        </p:txBody>
      </p:sp>
    </p:spTree>
    <p:extLst>
      <p:ext uri="{BB962C8B-B14F-4D97-AF65-F5344CB8AC3E}">
        <p14:creationId xmlns:p14="http://schemas.microsoft.com/office/powerpoint/2010/main" val="1176457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BBA0-032D-4154-86AE-874C262A8EA8}"/>
              </a:ext>
            </a:extLst>
          </p:cNvPr>
          <p:cNvSpPr>
            <a:spLocks noGrp="1"/>
          </p:cNvSpPr>
          <p:nvPr>
            <p:ph type="title"/>
          </p:nvPr>
        </p:nvSpPr>
        <p:spPr/>
        <p:txBody>
          <a:bodyPr/>
          <a:lstStyle/>
          <a:p>
            <a:r>
              <a:rPr lang="en-US"/>
              <a:t>Raise your hand if you had me last year.</a:t>
            </a:r>
          </a:p>
        </p:txBody>
      </p:sp>
      <p:pic>
        <p:nvPicPr>
          <p:cNvPr id="5" name="Content Placeholder 4">
            <a:extLst>
              <a:ext uri="{FF2B5EF4-FFF2-40B4-BE49-F238E27FC236}">
                <a16:creationId xmlns:a16="http://schemas.microsoft.com/office/drawing/2014/main" id="{E41CD125-7BC3-43F2-BE68-06C7DA2F8D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8439" y="1347131"/>
            <a:ext cx="5695122" cy="5291718"/>
          </a:xfrm>
        </p:spPr>
      </p:pic>
    </p:spTree>
    <p:extLst>
      <p:ext uri="{BB962C8B-B14F-4D97-AF65-F5344CB8AC3E}">
        <p14:creationId xmlns:p14="http://schemas.microsoft.com/office/powerpoint/2010/main" val="67345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B5B3-5392-4E66-A1D1-5285A100851C}"/>
              </a:ext>
            </a:extLst>
          </p:cNvPr>
          <p:cNvSpPr>
            <a:spLocks noGrp="1"/>
          </p:cNvSpPr>
          <p:nvPr>
            <p:ph type="title"/>
          </p:nvPr>
        </p:nvSpPr>
        <p:spPr/>
        <p:txBody>
          <a:bodyPr/>
          <a:lstStyle/>
          <a:p>
            <a:r>
              <a:rPr lang="en-US"/>
              <a:t>Letter to Ms. Charlton</a:t>
            </a:r>
          </a:p>
        </p:txBody>
      </p:sp>
      <p:sp>
        <p:nvSpPr>
          <p:cNvPr id="3" name="Content Placeholder 2">
            <a:extLst>
              <a:ext uri="{FF2B5EF4-FFF2-40B4-BE49-F238E27FC236}">
                <a16:creationId xmlns:a16="http://schemas.microsoft.com/office/drawing/2014/main" id="{9F1C20F3-DF07-41BA-B764-F929C374DAF2}"/>
              </a:ext>
            </a:extLst>
          </p:cNvPr>
          <p:cNvSpPr>
            <a:spLocks noGrp="1"/>
          </p:cNvSpPr>
          <p:nvPr>
            <p:ph idx="1"/>
          </p:nvPr>
        </p:nvSpPr>
        <p:spPr>
          <a:xfrm>
            <a:off x="838200" y="1575436"/>
            <a:ext cx="10515600" cy="4780915"/>
          </a:xfrm>
        </p:spPr>
        <p:txBody>
          <a:bodyPr>
            <a:normAutofit lnSpcReduction="10000"/>
          </a:bodyPr>
          <a:lstStyle/>
          <a:p>
            <a:pPr marL="0" indent="0">
              <a:lnSpc>
                <a:spcPct val="100000"/>
              </a:lnSpc>
              <a:buNone/>
            </a:pPr>
            <a:r>
              <a:rPr lang="en-US" sz="3600"/>
              <a:t>In a letter to me, answer the following prompts.</a:t>
            </a:r>
          </a:p>
          <a:p>
            <a:pPr marL="971550" lvl="1" indent="-514350" fontAlgn="base">
              <a:lnSpc>
                <a:spcPct val="100000"/>
              </a:lnSpc>
              <a:buFont typeface="+mj-lt"/>
              <a:buAutoNum type="arabicPeriod"/>
            </a:pPr>
            <a:r>
              <a:rPr lang="en-US" sz="3600"/>
              <a:t>Tell me about yourself! What is your family like? Have you always lived in Owatonna?  Do you have pets? What are your favorite things? What hobbies do you have? What do you like to do for fun?</a:t>
            </a:r>
          </a:p>
          <a:p>
            <a:pPr marL="971550" lvl="1" indent="-514350" fontAlgn="base">
              <a:lnSpc>
                <a:spcPct val="100000"/>
              </a:lnSpc>
              <a:buFont typeface="+mj-lt"/>
              <a:buAutoNum type="arabicPeriod"/>
            </a:pPr>
            <a:r>
              <a:rPr lang="en-US" sz="3600"/>
              <a:t>Do you like school? Why or why not? What is your favorite class? Why? (Be honest!)</a:t>
            </a:r>
          </a:p>
          <a:p>
            <a:pPr marL="971550" lvl="1" indent="-514350" fontAlgn="base">
              <a:lnSpc>
                <a:spcPct val="100000"/>
              </a:lnSpc>
              <a:buFont typeface="+mj-lt"/>
              <a:buAutoNum type="arabicPeriod"/>
            </a:pPr>
            <a:r>
              <a:rPr lang="en-US" sz="3600"/>
              <a:t>What else do you want to tell me about yourself?</a:t>
            </a:r>
          </a:p>
        </p:txBody>
      </p:sp>
    </p:spTree>
    <p:extLst>
      <p:ext uri="{BB962C8B-B14F-4D97-AF65-F5344CB8AC3E}">
        <p14:creationId xmlns:p14="http://schemas.microsoft.com/office/powerpoint/2010/main" val="3780365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62414-BDAD-4822-B515-DE1355BE76D1}"/>
              </a:ext>
            </a:extLst>
          </p:cNvPr>
          <p:cNvSpPr>
            <a:spLocks noGrp="1"/>
          </p:cNvSpPr>
          <p:nvPr>
            <p:ph type="title"/>
          </p:nvPr>
        </p:nvSpPr>
        <p:spPr/>
        <p:txBody>
          <a:bodyPr/>
          <a:lstStyle/>
          <a:p>
            <a:r>
              <a:rPr lang="en-US"/>
              <a:t>Student Interest Survey</a:t>
            </a:r>
          </a:p>
        </p:txBody>
      </p:sp>
      <p:sp>
        <p:nvSpPr>
          <p:cNvPr id="3" name="Content Placeholder 2">
            <a:extLst>
              <a:ext uri="{FF2B5EF4-FFF2-40B4-BE49-F238E27FC236}">
                <a16:creationId xmlns:a16="http://schemas.microsoft.com/office/drawing/2014/main" id="{6D1656BA-6301-46DC-B212-DDB55F1D61FC}"/>
              </a:ext>
            </a:extLst>
          </p:cNvPr>
          <p:cNvSpPr>
            <a:spLocks noGrp="1"/>
          </p:cNvSpPr>
          <p:nvPr>
            <p:ph idx="1"/>
          </p:nvPr>
        </p:nvSpPr>
        <p:spPr/>
        <p:txBody>
          <a:bodyPr>
            <a:normAutofit/>
          </a:bodyPr>
          <a:lstStyle/>
          <a:p>
            <a:pPr marL="0" indent="0">
              <a:buNone/>
            </a:pPr>
            <a:r>
              <a:rPr lang="en-US" sz="3600"/>
              <a:t>After you are done with your letter, please place it in the basket.</a:t>
            </a:r>
          </a:p>
          <a:p>
            <a:pPr marL="0" indent="0">
              <a:buNone/>
            </a:pPr>
            <a:r>
              <a:rPr lang="en-US" sz="3600"/>
              <a:t>Then grab a </a:t>
            </a:r>
            <a:r>
              <a:rPr lang="en-US" sz="3600">
                <a:highlight>
                  <a:srgbClr val="FFFF00"/>
                </a:highlight>
              </a:rPr>
              <a:t>yellow survey</a:t>
            </a:r>
            <a:r>
              <a:rPr lang="en-US" sz="3600"/>
              <a:t> and answer the questions. </a:t>
            </a:r>
          </a:p>
          <a:p>
            <a:pPr marL="0" indent="0">
              <a:buNone/>
            </a:pPr>
            <a:r>
              <a:rPr lang="en-US" sz="3600"/>
              <a:t>MAKE SURE YOUR NAME IS ON BOTH THE LETTER AND THE SURVEY.</a:t>
            </a:r>
          </a:p>
          <a:p>
            <a:pPr marL="0" indent="0">
              <a:buNone/>
            </a:pPr>
            <a:r>
              <a:rPr lang="en-US" sz="3600"/>
              <a:t>Please be honest! If you hate reading, tell me so I can fix that!</a:t>
            </a:r>
          </a:p>
        </p:txBody>
      </p:sp>
    </p:spTree>
    <p:extLst>
      <p:ext uri="{BB962C8B-B14F-4D97-AF65-F5344CB8AC3E}">
        <p14:creationId xmlns:p14="http://schemas.microsoft.com/office/powerpoint/2010/main" val="4084255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562DF-6805-4298-ADE6-24D8F92748CA}"/>
              </a:ext>
            </a:extLst>
          </p:cNvPr>
          <p:cNvSpPr>
            <a:spLocks noGrp="1"/>
          </p:cNvSpPr>
          <p:nvPr>
            <p:ph type="title"/>
          </p:nvPr>
        </p:nvSpPr>
        <p:spPr/>
        <p:txBody>
          <a:bodyPr/>
          <a:lstStyle/>
          <a:p>
            <a:r>
              <a:rPr lang="en-US"/>
              <a:t>Your Homework (LOL sorry…</a:t>
            </a:r>
            <a:r>
              <a:rPr lang="en-US" sz="2000"/>
              <a:t>not sorry</a:t>
            </a:r>
            <a:r>
              <a:rPr lang="en-US"/>
              <a:t>)</a:t>
            </a:r>
          </a:p>
        </p:txBody>
      </p:sp>
      <p:sp>
        <p:nvSpPr>
          <p:cNvPr id="3" name="Content Placeholder 2">
            <a:extLst>
              <a:ext uri="{FF2B5EF4-FFF2-40B4-BE49-F238E27FC236}">
                <a16:creationId xmlns:a16="http://schemas.microsoft.com/office/drawing/2014/main" id="{B3711CA1-02C1-405C-9BBA-3CC2BE69C323}"/>
              </a:ext>
            </a:extLst>
          </p:cNvPr>
          <p:cNvSpPr>
            <a:spLocks noGrp="1"/>
          </p:cNvSpPr>
          <p:nvPr>
            <p:ph idx="1"/>
          </p:nvPr>
        </p:nvSpPr>
        <p:spPr/>
        <p:txBody>
          <a:bodyPr>
            <a:normAutofit/>
          </a:bodyPr>
          <a:lstStyle/>
          <a:p>
            <a:r>
              <a:rPr lang="en-US" sz="3600"/>
              <a:t>Read the syllabus with an adult in your life and sign the syllabus agreement</a:t>
            </a:r>
          </a:p>
          <a:p>
            <a:r>
              <a:rPr lang="en-US" sz="3600"/>
              <a:t>Finish your “Letter to Charlton” and the yellow survey (if you have not already)</a:t>
            </a:r>
          </a:p>
        </p:txBody>
      </p:sp>
    </p:spTree>
    <p:extLst>
      <p:ext uri="{BB962C8B-B14F-4D97-AF65-F5344CB8AC3E}">
        <p14:creationId xmlns:p14="http://schemas.microsoft.com/office/powerpoint/2010/main" val="3542150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C49299-65FC-4759-8390-17FE3BDE3DA1}"/>
              </a:ext>
            </a:extLst>
          </p:cNvPr>
          <p:cNvSpPr>
            <a:spLocks noGrp="1"/>
          </p:cNvSpPr>
          <p:nvPr>
            <p:ph idx="1"/>
          </p:nvPr>
        </p:nvSpPr>
        <p:spPr>
          <a:xfrm>
            <a:off x="838200" y="829994"/>
            <a:ext cx="10515600" cy="5346969"/>
          </a:xfrm>
        </p:spPr>
        <p:txBody>
          <a:bodyPr>
            <a:normAutofit fontScale="92500" lnSpcReduction="10000"/>
          </a:bodyPr>
          <a:lstStyle/>
          <a:p>
            <a:pPr marL="0" indent="0" algn="ctr">
              <a:buNone/>
            </a:pPr>
            <a:r>
              <a:rPr lang="en-US" sz="9600"/>
              <a:t>Welcome to English 8!</a:t>
            </a:r>
          </a:p>
          <a:p>
            <a:pPr marL="0" indent="0" algn="ctr">
              <a:buNone/>
            </a:pPr>
            <a:endParaRPr lang="en-US" sz="9600"/>
          </a:p>
          <a:p>
            <a:pPr marL="0" indent="0" algn="ctr">
              <a:buNone/>
            </a:pPr>
            <a:r>
              <a:rPr lang="en-US" sz="8000"/>
              <a:t>Please find a seat. You may sit wherever you would like (for the time being).</a:t>
            </a:r>
          </a:p>
        </p:txBody>
      </p:sp>
    </p:spTree>
    <p:extLst>
      <p:ext uri="{BB962C8B-B14F-4D97-AF65-F5344CB8AC3E}">
        <p14:creationId xmlns:p14="http://schemas.microsoft.com/office/powerpoint/2010/main" val="2373519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75F4C-7C2D-45F9-A5B0-C764A6BD32DA}"/>
              </a:ext>
            </a:extLst>
          </p:cNvPr>
          <p:cNvSpPr>
            <a:spLocks noGrp="1"/>
          </p:cNvSpPr>
          <p:nvPr>
            <p:ph type="title"/>
          </p:nvPr>
        </p:nvSpPr>
        <p:spPr/>
        <p:txBody>
          <a:bodyPr/>
          <a:lstStyle/>
          <a:p>
            <a:r>
              <a:rPr lang="en-US"/>
              <a:t>Before you go…</a:t>
            </a:r>
          </a:p>
        </p:txBody>
      </p:sp>
      <p:sp>
        <p:nvSpPr>
          <p:cNvPr id="3" name="Content Placeholder 2">
            <a:extLst>
              <a:ext uri="{FF2B5EF4-FFF2-40B4-BE49-F238E27FC236}">
                <a16:creationId xmlns:a16="http://schemas.microsoft.com/office/drawing/2014/main" id="{E8D6C403-7184-4A4A-9527-4B5E746B17EA}"/>
              </a:ext>
            </a:extLst>
          </p:cNvPr>
          <p:cNvSpPr>
            <a:spLocks noGrp="1"/>
          </p:cNvSpPr>
          <p:nvPr>
            <p:ph idx="1"/>
          </p:nvPr>
        </p:nvSpPr>
        <p:spPr/>
        <p:txBody>
          <a:bodyPr>
            <a:normAutofit/>
          </a:bodyPr>
          <a:lstStyle/>
          <a:p>
            <a:pPr marL="0" indent="0">
              <a:buNone/>
            </a:pPr>
            <a:r>
              <a:rPr lang="en-US" sz="3600"/>
              <a:t>We have to take a first day of school selfie!</a:t>
            </a:r>
          </a:p>
        </p:txBody>
      </p:sp>
    </p:spTree>
    <p:extLst>
      <p:ext uri="{BB962C8B-B14F-4D97-AF65-F5344CB8AC3E}">
        <p14:creationId xmlns:p14="http://schemas.microsoft.com/office/powerpoint/2010/main" val="2833017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81797" y="2025748"/>
            <a:ext cx="9144000" cy="2110153"/>
          </a:xfrm>
        </p:spPr>
        <p:txBody>
          <a:bodyPr>
            <a:normAutofit/>
          </a:bodyPr>
          <a:lstStyle/>
          <a:p>
            <a:r>
              <a:rPr lang="en-US" sz="11500">
                <a:solidFill>
                  <a:schemeClr val="bg1"/>
                </a:solidFill>
              </a:rPr>
              <a:t>Day 2</a:t>
            </a:r>
          </a:p>
        </p:txBody>
      </p:sp>
    </p:spTree>
    <p:extLst>
      <p:ext uri="{BB962C8B-B14F-4D97-AF65-F5344CB8AC3E}">
        <p14:creationId xmlns:p14="http://schemas.microsoft.com/office/powerpoint/2010/main" val="2090758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B1823-16DC-407C-90E9-8EA7D83417D7}"/>
              </a:ext>
            </a:extLst>
          </p:cNvPr>
          <p:cNvSpPr>
            <a:spLocks noGrp="1"/>
          </p:cNvSpPr>
          <p:nvPr>
            <p:ph type="title"/>
          </p:nvPr>
        </p:nvSpPr>
        <p:spPr>
          <a:xfrm>
            <a:off x="838200" y="260194"/>
            <a:ext cx="10515600" cy="1325563"/>
          </a:xfrm>
        </p:spPr>
        <p:txBody>
          <a:bodyPr/>
          <a:lstStyle/>
          <a:p>
            <a:r>
              <a:rPr lang="en-US" dirty="0"/>
              <a:t>Bell Ringer </a:t>
            </a:r>
          </a:p>
        </p:txBody>
      </p:sp>
      <p:sp>
        <p:nvSpPr>
          <p:cNvPr id="3" name="Content Placeholder 2">
            <a:extLst>
              <a:ext uri="{FF2B5EF4-FFF2-40B4-BE49-F238E27FC236}">
                <a16:creationId xmlns:a16="http://schemas.microsoft.com/office/drawing/2014/main" id="{8820E051-4CE8-4669-B58B-AAE562DC1CDA}"/>
              </a:ext>
            </a:extLst>
          </p:cNvPr>
          <p:cNvSpPr>
            <a:spLocks noGrp="1"/>
          </p:cNvSpPr>
          <p:nvPr>
            <p:ph idx="1"/>
          </p:nvPr>
        </p:nvSpPr>
        <p:spPr>
          <a:xfrm>
            <a:off x="838200" y="1495893"/>
            <a:ext cx="10515600" cy="5362107"/>
          </a:xfrm>
        </p:spPr>
        <p:txBody>
          <a:bodyPr vert="horz" lIns="91440" tIns="45720" rIns="91440" bIns="45720" rtlCol="0" anchor="t">
            <a:normAutofit lnSpcReduction="10000"/>
          </a:bodyPr>
          <a:lstStyle/>
          <a:p>
            <a:pPr>
              <a:buNone/>
            </a:pPr>
            <a:r>
              <a:rPr lang="en-US" sz="3600" dirty="0">
                <a:latin typeface="Calibri"/>
                <a:cs typeface="Arial"/>
              </a:rPr>
              <a:t>How much technology do you use?</a:t>
            </a:r>
            <a:endParaRPr lang="en-US" sz="3600" dirty="0">
              <a:latin typeface="Calibri"/>
            </a:endParaRPr>
          </a:p>
          <a:p>
            <a:pPr>
              <a:buNone/>
            </a:pPr>
            <a:endParaRPr lang="en-US" sz="3600" dirty="0">
              <a:latin typeface="Calibri"/>
              <a:cs typeface="Arial"/>
            </a:endParaRPr>
          </a:p>
          <a:p>
            <a:pPr>
              <a:buNone/>
            </a:pPr>
            <a:r>
              <a:rPr lang="en-US" sz="3600" dirty="0">
                <a:latin typeface="Calibri"/>
                <a:cs typeface="Arial"/>
              </a:rPr>
              <a:t>Tally the number of social media accounts you have.</a:t>
            </a:r>
            <a:endParaRPr sz="3600" dirty="0">
              <a:latin typeface="Calibri"/>
            </a:endParaRPr>
          </a:p>
          <a:p>
            <a:pPr marL="1371600">
              <a:buNone/>
            </a:pPr>
            <a:r>
              <a:rPr lang="en-US" sz="3600" dirty="0">
                <a:latin typeface="Calibri"/>
                <a:cs typeface="Arial"/>
              </a:rPr>
              <a:t>Some Options:</a:t>
            </a:r>
            <a:endParaRPr sz="3600" dirty="0">
              <a:latin typeface="Calibri"/>
            </a:endParaRPr>
          </a:p>
          <a:p>
            <a:pPr marL="1828800">
              <a:buNone/>
            </a:pPr>
            <a:r>
              <a:rPr lang="en-US" sz="3600" dirty="0">
                <a:latin typeface="Calibri"/>
                <a:cs typeface="Arial"/>
              </a:rPr>
              <a:t>Snapchat </a:t>
            </a:r>
            <a:endParaRPr sz="3600" dirty="0">
              <a:latin typeface="Calibri"/>
            </a:endParaRPr>
          </a:p>
          <a:p>
            <a:pPr marL="1828800">
              <a:buNone/>
            </a:pPr>
            <a:r>
              <a:rPr lang="en-US" sz="3600" dirty="0">
                <a:latin typeface="Calibri"/>
                <a:cs typeface="Arial"/>
              </a:rPr>
              <a:t>Facebook</a:t>
            </a:r>
            <a:endParaRPr sz="3600" dirty="0">
              <a:latin typeface="Calibri"/>
            </a:endParaRPr>
          </a:p>
          <a:p>
            <a:pPr marL="1828800">
              <a:buNone/>
            </a:pPr>
            <a:r>
              <a:rPr lang="en-US" sz="3600" dirty="0">
                <a:latin typeface="Calibri"/>
                <a:cs typeface="Arial"/>
              </a:rPr>
              <a:t>Instagram</a:t>
            </a:r>
            <a:endParaRPr sz="3600" dirty="0">
              <a:latin typeface="Calibri"/>
            </a:endParaRPr>
          </a:p>
          <a:p>
            <a:pPr marL="1828800">
              <a:buNone/>
            </a:pPr>
            <a:r>
              <a:rPr lang="en-US" sz="3600" dirty="0">
                <a:latin typeface="Calibri"/>
                <a:cs typeface="Arial"/>
              </a:rPr>
              <a:t>Pinterest</a:t>
            </a:r>
            <a:endParaRPr sz="3600" dirty="0">
              <a:latin typeface="Calibri"/>
            </a:endParaRPr>
          </a:p>
          <a:p>
            <a:pPr marL="1828800">
              <a:buNone/>
            </a:pPr>
            <a:r>
              <a:rPr lang="en-US" sz="3600" dirty="0">
                <a:latin typeface="Calibri"/>
                <a:cs typeface="Arial"/>
              </a:rPr>
              <a:t>Twitter</a:t>
            </a:r>
            <a:endParaRPr sz="3600" dirty="0">
              <a:latin typeface="Calibri"/>
            </a:endParaRPr>
          </a:p>
        </p:txBody>
      </p:sp>
    </p:spTree>
    <p:extLst>
      <p:ext uri="{BB962C8B-B14F-4D97-AF65-F5344CB8AC3E}">
        <p14:creationId xmlns:p14="http://schemas.microsoft.com/office/powerpoint/2010/main" val="1101656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3BB58-05EA-4D8A-B8F0-293713A4463D}"/>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B8F54760-C76C-4AD7-9345-33E2CF088F91}"/>
              </a:ext>
            </a:extLst>
          </p:cNvPr>
          <p:cNvSpPr>
            <a:spLocks noGrp="1"/>
          </p:cNvSpPr>
          <p:nvPr>
            <p:ph idx="1"/>
          </p:nvPr>
        </p:nvSpPr>
        <p:spPr/>
        <p:txBody>
          <a:bodyPr vert="horz" lIns="91440" tIns="45720" rIns="91440" bIns="45720" rtlCol="0" anchor="t">
            <a:normAutofit/>
          </a:bodyPr>
          <a:lstStyle/>
          <a:p>
            <a:pPr lvl="1"/>
            <a:r>
              <a:rPr lang="en-US" sz="3600" dirty="0"/>
              <a:t>Pass in homework</a:t>
            </a:r>
          </a:p>
          <a:p>
            <a:pPr lvl="1"/>
            <a:r>
              <a:rPr lang="en-US" sz="3600" dirty="0"/>
              <a:t>Syllabus</a:t>
            </a:r>
          </a:p>
          <a:p>
            <a:pPr lvl="1"/>
            <a:r>
              <a:rPr lang="en-US" sz="3600" dirty="0"/>
              <a:t>Group Story</a:t>
            </a:r>
          </a:p>
          <a:p>
            <a:pPr lvl="1"/>
            <a:r>
              <a:rPr lang="en-US" sz="3600" dirty="0"/>
              <a:t>Not-Lame Bingo</a:t>
            </a:r>
          </a:p>
          <a:p>
            <a:pPr lvl="1"/>
            <a:r>
              <a:rPr lang="en-US" sz="3600" dirty="0"/>
              <a:t>Digital Footprint Activity</a:t>
            </a:r>
          </a:p>
        </p:txBody>
      </p:sp>
    </p:spTree>
    <p:extLst>
      <p:ext uri="{BB962C8B-B14F-4D97-AF65-F5344CB8AC3E}">
        <p14:creationId xmlns:p14="http://schemas.microsoft.com/office/powerpoint/2010/main" val="2106462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A709E-0B1C-4C96-988F-DFA58C8E5E74}"/>
              </a:ext>
            </a:extLst>
          </p:cNvPr>
          <p:cNvSpPr>
            <a:spLocks noGrp="1"/>
          </p:cNvSpPr>
          <p:nvPr>
            <p:ph type="title"/>
          </p:nvPr>
        </p:nvSpPr>
        <p:spPr/>
        <p:txBody>
          <a:bodyPr/>
          <a:lstStyle/>
          <a:p>
            <a:r>
              <a:rPr lang="en-US"/>
              <a:t>Homework</a:t>
            </a:r>
          </a:p>
        </p:txBody>
      </p:sp>
      <p:sp>
        <p:nvSpPr>
          <p:cNvPr id="3" name="Content Placeholder 2">
            <a:extLst>
              <a:ext uri="{FF2B5EF4-FFF2-40B4-BE49-F238E27FC236}">
                <a16:creationId xmlns:a16="http://schemas.microsoft.com/office/drawing/2014/main" id="{2E6A77AB-52A0-45CD-93BD-69BE289DA686}"/>
              </a:ext>
            </a:extLst>
          </p:cNvPr>
          <p:cNvSpPr>
            <a:spLocks noGrp="1"/>
          </p:cNvSpPr>
          <p:nvPr>
            <p:ph idx="1"/>
          </p:nvPr>
        </p:nvSpPr>
        <p:spPr/>
        <p:txBody>
          <a:bodyPr vert="horz" lIns="91440" tIns="45720" rIns="91440" bIns="45720" rtlCol="0" anchor="t">
            <a:normAutofit/>
          </a:bodyPr>
          <a:lstStyle/>
          <a:p>
            <a:pPr marL="0" indent="0">
              <a:buNone/>
            </a:pPr>
            <a:r>
              <a:rPr lang="en-US" sz="3200"/>
              <a:t>Please take out your letter to me and your yellow survey.</a:t>
            </a:r>
          </a:p>
        </p:txBody>
      </p:sp>
    </p:spTree>
    <p:extLst>
      <p:ext uri="{BB962C8B-B14F-4D97-AF65-F5344CB8AC3E}">
        <p14:creationId xmlns:p14="http://schemas.microsoft.com/office/powerpoint/2010/main" val="3319497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B157-D41F-450B-939C-935FC1EB4638}"/>
              </a:ext>
            </a:extLst>
          </p:cNvPr>
          <p:cNvSpPr>
            <a:spLocks noGrp="1"/>
          </p:cNvSpPr>
          <p:nvPr>
            <p:ph type="title"/>
          </p:nvPr>
        </p:nvSpPr>
        <p:spPr/>
        <p:txBody>
          <a:bodyPr/>
          <a:lstStyle/>
          <a:p>
            <a:r>
              <a:rPr lang="en-US"/>
              <a:t>Syllabus (Signed for the next class)</a:t>
            </a:r>
          </a:p>
        </p:txBody>
      </p:sp>
      <p:sp>
        <p:nvSpPr>
          <p:cNvPr id="3" name="Content Placeholder 2">
            <a:extLst>
              <a:ext uri="{FF2B5EF4-FFF2-40B4-BE49-F238E27FC236}">
                <a16:creationId xmlns:a16="http://schemas.microsoft.com/office/drawing/2014/main" id="{7BB73B00-1E83-4F11-9F23-6B818FD132E3}"/>
              </a:ext>
            </a:extLst>
          </p:cNvPr>
          <p:cNvSpPr>
            <a:spLocks noGrp="1"/>
          </p:cNvSpPr>
          <p:nvPr>
            <p:ph idx="1"/>
          </p:nvPr>
        </p:nvSpPr>
        <p:spPr/>
        <p:txBody>
          <a:bodyPr vert="horz" lIns="91440" tIns="45720" rIns="91440" bIns="45720" rtlCol="0" anchor="t">
            <a:normAutofit/>
          </a:bodyPr>
          <a:lstStyle/>
          <a:p>
            <a:r>
              <a:rPr lang="en-US" sz="3200"/>
              <a:t>Grading policy</a:t>
            </a:r>
          </a:p>
          <a:p>
            <a:r>
              <a:rPr lang="en-US" sz="3200"/>
              <a:t>Late assignments</a:t>
            </a:r>
          </a:p>
          <a:p>
            <a:r>
              <a:rPr lang="en-US" sz="3200"/>
              <a:t>Food</a:t>
            </a:r>
          </a:p>
          <a:p>
            <a:r>
              <a:rPr lang="en-US" sz="3200"/>
              <a:t>Supplies</a:t>
            </a:r>
          </a:p>
        </p:txBody>
      </p:sp>
    </p:spTree>
    <p:extLst>
      <p:ext uri="{BB962C8B-B14F-4D97-AF65-F5344CB8AC3E}">
        <p14:creationId xmlns:p14="http://schemas.microsoft.com/office/powerpoint/2010/main" val="904314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D3CF4-0E2E-45BF-8F86-A984B66D9281}"/>
              </a:ext>
            </a:extLst>
          </p:cNvPr>
          <p:cNvSpPr>
            <a:spLocks noGrp="1"/>
          </p:cNvSpPr>
          <p:nvPr>
            <p:ph type="title"/>
          </p:nvPr>
        </p:nvSpPr>
        <p:spPr/>
        <p:txBody>
          <a:bodyPr/>
          <a:lstStyle/>
          <a:p>
            <a:r>
              <a:rPr lang="en-US"/>
              <a:t>Group Story</a:t>
            </a:r>
          </a:p>
        </p:txBody>
      </p:sp>
      <p:sp>
        <p:nvSpPr>
          <p:cNvPr id="3" name="Content Placeholder 2">
            <a:extLst>
              <a:ext uri="{FF2B5EF4-FFF2-40B4-BE49-F238E27FC236}">
                <a16:creationId xmlns:a16="http://schemas.microsoft.com/office/drawing/2014/main" id="{85A38380-34B4-43D2-B13E-706EC29B1952}"/>
              </a:ext>
            </a:extLst>
          </p:cNvPr>
          <p:cNvSpPr>
            <a:spLocks noGrp="1"/>
          </p:cNvSpPr>
          <p:nvPr>
            <p:ph idx="1"/>
          </p:nvPr>
        </p:nvSpPr>
        <p:spPr/>
        <p:txBody>
          <a:bodyPr/>
          <a:lstStyle/>
          <a:p>
            <a:pPr marL="0" indent="0">
              <a:buNone/>
            </a:pPr>
            <a:r>
              <a:rPr lang="en-US" sz="3600"/>
              <a:t>With a small group you are going to write a short story. One person in your group needs to get out a piece of paper and a pen/pencil.</a:t>
            </a:r>
          </a:p>
          <a:p>
            <a:pPr marL="0" indent="0">
              <a:buNone/>
            </a:pPr>
            <a:r>
              <a:rPr lang="en-US" sz="3600"/>
              <a:t>Once I change the slide, you are going to write a story about the image. HOWEVER, each person is only allowed to write </a:t>
            </a:r>
            <a:r>
              <a:rPr lang="en-US" sz="3600" b="1">
                <a:solidFill>
                  <a:srgbClr val="FF0000"/>
                </a:solidFill>
              </a:rPr>
              <a:t>ONE sentence </a:t>
            </a:r>
            <a:r>
              <a:rPr lang="en-US" sz="3600"/>
              <a:t>and there can be </a:t>
            </a:r>
            <a:r>
              <a:rPr lang="en-US" sz="3600" b="1">
                <a:solidFill>
                  <a:srgbClr val="FF0000"/>
                </a:solidFill>
              </a:rPr>
              <a:t>NO TALKING</a:t>
            </a:r>
            <a:r>
              <a:rPr lang="en-US" sz="3600"/>
              <a:t>.</a:t>
            </a:r>
          </a:p>
          <a:p>
            <a:pPr marL="0" indent="0">
              <a:buNone/>
            </a:pPr>
            <a:r>
              <a:rPr lang="en-US" sz="3600"/>
              <a:t>You have 15 minutes.</a:t>
            </a:r>
          </a:p>
          <a:p>
            <a:pPr marL="0" indent="0">
              <a:buNone/>
            </a:pPr>
            <a:endParaRPr lang="en-US"/>
          </a:p>
        </p:txBody>
      </p:sp>
    </p:spTree>
    <p:extLst>
      <p:ext uri="{BB962C8B-B14F-4D97-AF65-F5344CB8AC3E}">
        <p14:creationId xmlns:p14="http://schemas.microsoft.com/office/powerpoint/2010/main" val="3131305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4.googleusercontent.com/mYEpb2txqRSoxPaorQDUogD5YgBSO7iT7Kx3JkNgh958-NnJOvd-vDeynd4IAume9RUZ3WUvFX5JPs2HxwGDlR27HrfPUmAlYF54PVXfZO9BPUc863v7c3puQIfO_1rHSu6iJBAbqtw">
            <a:extLst>
              <a:ext uri="{FF2B5EF4-FFF2-40B4-BE49-F238E27FC236}">
                <a16:creationId xmlns:a16="http://schemas.microsoft.com/office/drawing/2014/main" id="{16ABF2DF-C251-4068-90A8-8986C8FC66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3140" y="551423"/>
            <a:ext cx="7503685" cy="592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382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4E85F-72D8-439E-ABDF-BDB05B49FB18}"/>
              </a:ext>
            </a:extLst>
          </p:cNvPr>
          <p:cNvSpPr>
            <a:spLocks noGrp="1"/>
          </p:cNvSpPr>
          <p:nvPr>
            <p:ph type="title"/>
          </p:nvPr>
        </p:nvSpPr>
        <p:spPr/>
        <p:txBody>
          <a:bodyPr/>
          <a:lstStyle/>
          <a:p>
            <a:r>
              <a:rPr lang="en-US">
                <a:solidFill>
                  <a:srgbClr val="000000"/>
                </a:solidFill>
              </a:rPr>
              <a:t>Not-Lame Bingo</a:t>
            </a:r>
          </a:p>
        </p:txBody>
      </p:sp>
      <p:sp>
        <p:nvSpPr>
          <p:cNvPr id="3" name="Content Placeholder 2">
            <a:extLst>
              <a:ext uri="{FF2B5EF4-FFF2-40B4-BE49-F238E27FC236}">
                <a16:creationId xmlns:a16="http://schemas.microsoft.com/office/drawing/2014/main" id="{0871938B-C6DC-411E-A7AB-3138933D83C1}"/>
              </a:ext>
            </a:extLst>
          </p:cNvPr>
          <p:cNvSpPr>
            <a:spLocks noGrp="1"/>
          </p:cNvSpPr>
          <p:nvPr>
            <p:ph idx="1"/>
          </p:nvPr>
        </p:nvSpPr>
        <p:spPr/>
        <p:txBody>
          <a:bodyPr>
            <a:normAutofit/>
          </a:bodyPr>
          <a:lstStyle/>
          <a:p>
            <a:pPr marL="0" indent="0">
              <a:buNone/>
            </a:pPr>
            <a:r>
              <a:rPr lang="en-US" sz="3200"/>
              <a:t>Just in case you don’t know everyone in class, we are going to play a getting to know you game.</a:t>
            </a:r>
          </a:p>
          <a:p>
            <a:pPr marL="0" indent="0">
              <a:buNone/>
            </a:pPr>
            <a:endParaRPr lang="en-US" sz="3200"/>
          </a:p>
          <a:p>
            <a:pPr marL="0" indent="0">
              <a:buNone/>
            </a:pPr>
            <a:r>
              <a:rPr lang="en-US" sz="3200"/>
              <a:t>YES, I understand that getting to know you games are the WORST, but they are also important…and this one isn’t lame.</a:t>
            </a:r>
          </a:p>
          <a:p>
            <a:pPr marL="0" indent="0">
              <a:buNone/>
            </a:pPr>
            <a:endParaRPr lang="en-US" sz="3200"/>
          </a:p>
          <a:p>
            <a:pPr marL="0" indent="0" algn="ctr">
              <a:buNone/>
            </a:pPr>
            <a:r>
              <a:rPr lang="en-US" sz="3200"/>
              <a:t>“Find Someone Who…” Bingo</a:t>
            </a:r>
          </a:p>
        </p:txBody>
      </p:sp>
    </p:spTree>
    <p:extLst>
      <p:ext uri="{BB962C8B-B14F-4D97-AF65-F5344CB8AC3E}">
        <p14:creationId xmlns:p14="http://schemas.microsoft.com/office/powerpoint/2010/main" val="2155436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54204-D1AB-404F-9F5B-A320252B8137}"/>
              </a:ext>
            </a:extLst>
          </p:cNvPr>
          <p:cNvSpPr>
            <a:spLocks noGrp="1"/>
          </p:cNvSpPr>
          <p:nvPr>
            <p:ph type="title"/>
          </p:nvPr>
        </p:nvSpPr>
        <p:spPr/>
        <p:txBody>
          <a:bodyPr/>
          <a:lstStyle/>
          <a:p>
            <a:r>
              <a:rPr lang="en-US"/>
              <a:t>Unit 1, Part 1: Digital Citizenship</a:t>
            </a:r>
          </a:p>
        </p:txBody>
      </p:sp>
      <p:sp>
        <p:nvSpPr>
          <p:cNvPr id="3" name="Content Placeholder 2">
            <a:extLst>
              <a:ext uri="{FF2B5EF4-FFF2-40B4-BE49-F238E27FC236}">
                <a16:creationId xmlns:a16="http://schemas.microsoft.com/office/drawing/2014/main" id="{94DD9591-43F7-4B58-85F2-70FDAC543CED}"/>
              </a:ext>
            </a:extLst>
          </p:cNvPr>
          <p:cNvSpPr>
            <a:spLocks noGrp="1"/>
          </p:cNvSpPr>
          <p:nvPr>
            <p:ph idx="1"/>
          </p:nvPr>
        </p:nvSpPr>
        <p:spPr/>
        <p:txBody>
          <a:bodyPr vert="horz" lIns="91440" tIns="45720" rIns="91440" bIns="45720" rtlCol="0" anchor="t">
            <a:normAutofit/>
          </a:bodyPr>
          <a:lstStyle/>
          <a:p>
            <a:pPr lvl="1"/>
            <a:r>
              <a:rPr lang="en-US" sz="4000"/>
              <a:t>How not to be a doofus on the internet</a:t>
            </a:r>
          </a:p>
          <a:p>
            <a:pPr lvl="1"/>
            <a:r>
              <a:rPr lang="en-US" sz="4000"/>
              <a:t>Office 365 and MLA format</a:t>
            </a:r>
          </a:p>
          <a:p>
            <a:pPr lvl="1"/>
            <a:r>
              <a:rPr lang="en-US" sz="4000"/>
              <a:t>Plagiarism and Copyright</a:t>
            </a:r>
          </a:p>
        </p:txBody>
      </p:sp>
    </p:spTree>
    <p:extLst>
      <p:ext uri="{BB962C8B-B14F-4D97-AF65-F5344CB8AC3E}">
        <p14:creationId xmlns:p14="http://schemas.microsoft.com/office/powerpoint/2010/main" val="231963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FFCB-5913-4102-90AE-F44DB03ACDA5}"/>
              </a:ext>
            </a:extLst>
          </p:cNvPr>
          <p:cNvSpPr>
            <a:spLocks noGrp="1"/>
          </p:cNvSpPr>
          <p:nvPr>
            <p:ph type="title"/>
          </p:nvPr>
        </p:nvSpPr>
        <p:spPr>
          <a:xfrm>
            <a:off x="162339" y="57792"/>
            <a:ext cx="10515600" cy="1325563"/>
          </a:xfrm>
        </p:spPr>
        <p:txBody>
          <a:bodyPr/>
          <a:lstStyle/>
          <a:p>
            <a:pPr algn="ctr"/>
            <a:r>
              <a:rPr lang="en-US"/>
              <a:t>Hi, I’m Ms. Charlton!</a:t>
            </a:r>
          </a:p>
        </p:txBody>
      </p:sp>
      <p:pic>
        <p:nvPicPr>
          <p:cNvPr id="5" name="Content Placeholder 4">
            <a:extLst>
              <a:ext uri="{FF2B5EF4-FFF2-40B4-BE49-F238E27FC236}">
                <a16:creationId xmlns:a16="http://schemas.microsoft.com/office/drawing/2014/main" id="{DB0832EE-1322-4693-BB5A-54B91AA4A4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7655" y="1952271"/>
            <a:ext cx="2447627" cy="4351338"/>
          </a:xfrm>
        </p:spPr>
      </p:pic>
      <p:pic>
        <p:nvPicPr>
          <p:cNvPr id="7" name="Picture 6">
            <a:extLst>
              <a:ext uri="{FF2B5EF4-FFF2-40B4-BE49-F238E27FC236}">
                <a16:creationId xmlns:a16="http://schemas.microsoft.com/office/drawing/2014/main" id="{1B34C4FC-0D33-4A2C-919B-FD6EA78B2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1950" y="0"/>
            <a:ext cx="2740050" cy="4871200"/>
          </a:xfrm>
          <a:prstGeom prst="rect">
            <a:avLst/>
          </a:prstGeom>
        </p:spPr>
      </p:pic>
      <p:pic>
        <p:nvPicPr>
          <p:cNvPr id="9" name="Picture 8">
            <a:extLst>
              <a:ext uri="{FF2B5EF4-FFF2-40B4-BE49-F238E27FC236}">
                <a16:creationId xmlns:a16="http://schemas.microsoft.com/office/drawing/2014/main" id="{E5483BE7-E9A1-414C-9736-E0EB9506E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10818"/>
            <a:ext cx="2210387" cy="2947182"/>
          </a:xfrm>
          <a:prstGeom prst="rect">
            <a:avLst/>
          </a:prstGeom>
        </p:spPr>
      </p:pic>
      <p:pic>
        <p:nvPicPr>
          <p:cNvPr id="11" name="Picture 10">
            <a:extLst>
              <a:ext uri="{FF2B5EF4-FFF2-40B4-BE49-F238E27FC236}">
                <a16:creationId xmlns:a16="http://schemas.microsoft.com/office/drawing/2014/main" id="{727E00E7-08D5-4ED6-88F7-5E1F7A6139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0883" y="1113521"/>
            <a:ext cx="3476772" cy="4635696"/>
          </a:xfrm>
          <a:prstGeom prst="rect">
            <a:avLst/>
          </a:prstGeom>
        </p:spPr>
      </p:pic>
      <p:pic>
        <p:nvPicPr>
          <p:cNvPr id="13" name="Picture 12">
            <a:extLst>
              <a:ext uri="{FF2B5EF4-FFF2-40B4-BE49-F238E27FC236}">
                <a16:creationId xmlns:a16="http://schemas.microsoft.com/office/drawing/2014/main" id="{81A9BA1E-F1D4-4A79-8800-6D42E24A54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6982836" y="3916441"/>
            <a:ext cx="3880570" cy="2910427"/>
          </a:xfrm>
          <a:prstGeom prst="rect">
            <a:avLst/>
          </a:prstGeom>
        </p:spPr>
      </p:pic>
    </p:spTree>
    <p:extLst>
      <p:ext uri="{BB962C8B-B14F-4D97-AF65-F5344CB8AC3E}">
        <p14:creationId xmlns:p14="http://schemas.microsoft.com/office/powerpoint/2010/main" val="3370760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3185-EFD9-4579-9538-D809B4709BB1}"/>
              </a:ext>
            </a:extLst>
          </p:cNvPr>
          <p:cNvSpPr>
            <a:spLocks noGrp="1"/>
          </p:cNvSpPr>
          <p:nvPr>
            <p:ph type="title"/>
          </p:nvPr>
        </p:nvSpPr>
        <p:spPr/>
        <p:txBody>
          <a:bodyPr/>
          <a:lstStyle/>
          <a:p>
            <a:r>
              <a:rPr lang="en-US"/>
              <a:t>Digital Footprints</a:t>
            </a:r>
          </a:p>
        </p:txBody>
      </p:sp>
      <p:sp>
        <p:nvSpPr>
          <p:cNvPr id="3" name="Content Placeholder 2">
            <a:extLst>
              <a:ext uri="{FF2B5EF4-FFF2-40B4-BE49-F238E27FC236}">
                <a16:creationId xmlns:a16="http://schemas.microsoft.com/office/drawing/2014/main" id="{F8430382-889E-431B-8184-BACEC920BF51}"/>
              </a:ext>
            </a:extLst>
          </p:cNvPr>
          <p:cNvSpPr>
            <a:spLocks noGrp="1"/>
          </p:cNvSpPr>
          <p:nvPr>
            <p:ph idx="1"/>
          </p:nvPr>
        </p:nvSpPr>
        <p:spPr/>
        <p:txBody>
          <a:bodyPr vert="horz" lIns="91440" tIns="45720" rIns="91440" bIns="45720" rtlCol="0" anchor="t">
            <a:normAutofit/>
          </a:bodyPr>
          <a:lstStyle/>
          <a:p>
            <a:pPr marL="0" indent="0">
              <a:buNone/>
            </a:pPr>
            <a:r>
              <a:rPr lang="en-US" sz="4000"/>
              <a:t>With your table, discuss what a "digital footprint" might be.</a:t>
            </a:r>
          </a:p>
        </p:txBody>
      </p:sp>
    </p:spTree>
    <p:extLst>
      <p:ext uri="{BB962C8B-B14F-4D97-AF65-F5344CB8AC3E}">
        <p14:creationId xmlns:p14="http://schemas.microsoft.com/office/powerpoint/2010/main" val="1604152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DDEC-FCA3-4654-A739-0123220860FE}"/>
              </a:ext>
            </a:extLst>
          </p:cNvPr>
          <p:cNvSpPr>
            <a:spLocks noGrp="1"/>
          </p:cNvSpPr>
          <p:nvPr>
            <p:ph type="title"/>
          </p:nvPr>
        </p:nvSpPr>
        <p:spPr/>
        <p:txBody>
          <a:bodyPr/>
          <a:lstStyle/>
          <a:p>
            <a:r>
              <a:rPr lang="en-US"/>
              <a:t>Why do we have to do this?</a:t>
            </a:r>
          </a:p>
        </p:txBody>
      </p:sp>
      <p:sp>
        <p:nvSpPr>
          <p:cNvPr id="3" name="Content Placeholder 2">
            <a:extLst>
              <a:ext uri="{FF2B5EF4-FFF2-40B4-BE49-F238E27FC236}">
                <a16:creationId xmlns:a16="http://schemas.microsoft.com/office/drawing/2014/main" id="{B3040112-7679-4C57-9F66-E0003AD2F0F9}"/>
              </a:ext>
            </a:extLst>
          </p:cNvPr>
          <p:cNvSpPr>
            <a:spLocks noGrp="1"/>
          </p:cNvSpPr>
          <p:nvPr>
            <p:ph idx="1"/>
          </p:nvPr>
        </p:nvSpPr>
        <p:spPr/>
        <p:txBody>
          <a:bodyPr vert="horz" lIns="91440" tIns="45720" rIns="91440" bIns="45720" rtlCol="0" anchor="t">
            <a:normAutofit/>
          </a:bodyPr>
          <a:lstStyle/>
          <a:p>
            <a:r>
              <a:rPr lang="en-US">
                <a:hlinkClick r:id="rId2"/>
              </a:rPr>
              <a:t>https://vimeo.com/193083648</a:t>
            </a:r>
            <a:r>
              <a:rPr lang="en-US"/>
              <a:t> </a:t>
            </a:r>
          </a:p>
        </p:txBody>
      </p:sp>
    </p:spTree>
    <p:extLst>
      <p:ext uri="{BB962C8B-B14F-4D97-AF65-F5344CB8AC3E}">
        <p14:creationId xmlns:p14="http://schemas.microsoft.com/office/powerpoint/2010/main" val="3842057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D7B0-BC41-409F-8FB5-8968379E1525}"/>
              </a:ext>
            </a:extLst>
          </p:cNvPr>
          <p:cNvSpPr>
            <a:spLocks noGrp="1"/>
          </p:cNvSpPr>
          <p:nvPr>
            <p:ph type="title"/>
          </p:nvPr>
        </p:nvSpPr>
        <p:spPr/>
        <p:txBody>
          <a:bodyPr/>
          <a:lstStyle/>
          <a:p>
            <a:r>
              <a:rPr lang="en-US"/>
              <a:t>Real Stories</a:t>
            </a:r>
          </a:p>
        </p:txBody>
      </p:sp>
      <p:sp>
        <p:nvSpPr>
          <p:cNvPr id="3" name="Content Placeholder 2">
            <a:extLst>
              <a:ext uri="{FF2B5EF4-FFF2-40B4-BE49-F238E27FC236}">
                <a16:creationId xmlns:a16="http://schemas.microsoft.com/office/drawing/2014/main" id="{04D1F0E7-1377-402D-9D20-9158F99D3751}"/>
              </a:ext>
            </a:extLst>
          </p:cNvPr>
          <p:cNvSpPr>
            <a:spLocks noGrp="1"/>
          </p:cNvSpPr>
          <p:nvPr>
            <p:ph idx="1"/>
          </p:nvPr>
        </p:nvSpPr>
        <p:spPr/>
        <p:txBody>
          <a:bodyPr vert="horz" lIns="91440" tIns="45720" rIns="91440" bIns="45720" rtlCol="0" anchor="t">
            <a:normAutofit/>
          </a:bodyPr>
          <a:lstStyle/>
          <a:p>
            <a:r>
              <a:rPr lang="en-US" sz="3200"/>
              <a:t>My friend, a grad student</a:t>
            </a:r>
          </a:p>
          <a:p>
            <a:r>
              <a:rPr lang="en-US" sz="3200"/>
              <a:t>My cousin’s friend, a freshman in high school</a:t>
            </a:r>
            <a:endParaRPr sz="3200"/>
          </a:p>
          <a:p>
            <a:pPr marL="0" indent="0">
              <a:buNone/>
            </a:pPr>
            <a:endParaRPr sz="3200"/>
          </a:p>
          <a:p>
            <a:pPr marL="0" indent="0">
              <a:buNone/>
            </a:pPr>
            <a:r>
              <a:rPr lang="en-US" sz="3200"/>
              <a:t>This is not supposed to scare you away from the internet. It’s supposed to get you thinking about how you use it.</a:t>
            </a:r>
            <a:endParaRPr sz="3200"/>
          </a:p>
          <a:p>
            <a:pPr marL="0" indent="0">
              <a:buNone/>
            </a:pPr>
            <a:endParaRPr/>
          </a:p>
        </p:txBody>
      </p:sp>
    </p:spTree>
    <p:extLst>
      <p:ext uri="{BB962C8B-B14F-4D97-AF65-F5344CB8AC3E}">
        <p14:creationId xmlns:p14="http://schemas.microsoft.com/office/powerpoint/2010/main" val="3613621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B4975-D17B-4B04-AA1F-896B5A530385}"/>
              </a:ext>
            </a:extLst>
          </p:cNvPr>
          <p:cNvSpPr>
            <a:spLocks noGrp="1"/>
          </p:cNvSpPr>
          <p:nvPr>
            <p:ph type="title"/>
          </p:nvPr>
        </p:nvSpPr>
        <p:spPr/>
        <p:txBody>
          <a:bodyPr/>
          <a:lstStyle/>
          <a:p>
            <a:r>
              <a:rPr lang="en-US"/>
              <a:t>Table Discussion</a:t>
            </a:r>
          </a:p>
        </p:txBody>
      </p:sp>
      <p:sp>
        <p:nvSpPr>
          <p:cNvPr id="3" name="Content Placeholder 2">
            <a:extLst>
              <a:ext uri="{FF2B5EF4-FFF2-40B4-BE49-F238E27FC236}">
                <a16:creationId xmlns:a16="http://schemas.microsoft.com/office/drawing/2014/main" id="{A271D5D5-11AB-4FDB-89D1-384424602008}"/>
              </a:ext>
            </a:extLst>
          </p:cNvPr>
          <p:cNvSpPr>
            <a:spLocks noGrp="1"/>
          </p:cNvSpPr>
          <p:nvPr>
            <p:ph idx="1"/>
          </p:nvPr>
        </p:nvSpPr>
        <p:spPr/>
        <p:txBody>
          <a:bodyPr vert="horz" lIns="91440" tIns="45720" rIns="91440" bIns="45720" rtlCol="0" anchor="t">
            <a:normAutofit/>
          </a:bodyPr>
          <a:lstStyle/>
          <a:p>
            <a:pPr>
              <a:buNone/>
            </a:pPr>
            <a:r>
              <a:rPr lang="en-US">
                <a:latin typeface="Arial"/>
                <a:cs typeface="Arial"/>
              </a:rPr>
              <a:t>D</a:t>
            </a:r>
            <a:r>
              <a:rPr lang="en-US" sz="3200">
                <a:latin typeface="Arial"/>
                <a:cs typeface="Arial"/>
              </a:rPr>
              <a:t>iscuss the following questions and take notes on what you talk about on a sheet of paper that you will turn in at the end of class:</a:t>
            </a:r>
          </a:p>
          <a:p>
            <a:pPr>
              <a:buNone/>
            </a:pPr>
            <a:endParaRPr lang="en-US" sz="3200">
              <a:latin typeface="Arial"/>
              <a:cs typeface="Arial"/>
            </a:endParaRPr>
          </a:p>
          <a:p>
            <a:pPr marL="971550" lvl="1" indent="-514350">
              <a:buAutoNum type="arabicPeriod"/>
            </a:pPr>
            <a:r>
              <a:rPr lang="en-US" sz="3200">
                <a:latin typeface="Arial"/>
                <a:cs typeface="Arial"/>
              </a:rPr>
              <a:t>Is the internet optional? </a:t>
            </a:r>
            <a:endParaRPr lang="en-US" sz="3200"/>
          </a:p>
          <a:p>
            <a:pPr marL="971550" lvl="1" indent="-514350">
              <a:buAutoNum type="arabicPeriod"/>
            </a:pPr>
            <a:r>
              <a:rPr lang="en-US" sz="3200">
                <a:latin typeface="Arial"/>
                <a:cs typeface="Arial"/>
              </a:rPr>
              <a:t>Can we control everything that is posted about us on the internet? Why or why not?</a:t>
            </a:r>
            <a:endParaRPr sz="3200"/>
          </a:p>
        </p:txBody>
      </p:sp>
    </p:spTree>
    <p:extLst>
      <p:ext uri="{BB962C8B-B14F-4D97-AF65-F5344CB8AC3E}">
        <p14:creationId xmlns:p14="http://schemas.microsoft.com/office/powerpoint/2010/main" val="1476414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17F52-FABA-4E47-BD1C-458E6F1FDC51}"/>
              </a:ext>
            </a:extLst>
          </p:cNvPr>
          <p:cNvSpPr>
            <a:spLocks noGrp="1"/>
          </p:cNvSpPr>
          <p:nvPr>
            <p:ph type="title"/>
          </p:nvPr>
        </p:nvSpPr>
        <p:spPr/>
        <p:txBody>
          <a:bodyPr>
            <a:normAutofit/>
          </a:bodyPr>
          <a:lstStyle/>
          <a:p>
            <a:r>
              <a:rPr lang="en-US">
                <a:latin typeface="Calibri"/>
                <a:cs typeface="Arial"/>
              </a:rPr>
              <a:t>Ms. Charlton on Google and Facebook</a:t>
            </a:r>
            <a:endParaRPr lang="en-US">
              <a:latin typeface="Calibri"/>
            </a:endParaRPr>
          </a:p>
        </p:txBody>
      </p:sp>
      <p:sp>
        <p:nvSpPr>
          <p:cNvPr id="3" name="Content Placeholder 2">
            <a:extLst>
              <a:ext uri="{FF2B5EF4-FFF2-40B4-BE49-F238E27FC236}">
                <a16:creationId xmlns:a16="http://schemas.microsoft.com/office/drawing/2014/main" id="{9F697532-1C2C-4344-ACD5-683C9E08D6E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04783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98A2-3586-42CF-A41A-CB36F07C2F34}"/>
              </a:ext>
            </a:extLst>
          </p:cNvPr>
          <p:cNvSpPr>
            <a:spLocks noGrp="1"/>
          </p:cNvSpPr>
          <p:nvPr>
            <p:ph type="title"/>
          </p:nvPr>
        </p:nvSpPr>
        <p:spPr/>
        <p:txBody>
          <a:bodyPr/>
          <a:lstStyle/>
          <a:p>
            <a:r>
              <a:rPr lang="en-US"/>
              <a:t>Finding your Footprint</a:t>
            </a:r>
          </a:p>
        </p:txBody>
      </p:sp>
      <p:sp>
        <p:nvSpPr>
          <p:cNvPr id="3" name="Content Placeholder 2">
            <a:extLst>
              <a:ext uri="{FF2B5EF4-FFF2-40B4-BE49-F238E27FC236}">
                <a16:creationId xmlns:a16="http://schemas.microsoft.com/office/drawing/2014/main" id="{8A011524-0F9C-4368-A3F0-CA6CD38D08AD}"/>
              </a:ext>
            </a:extLst>
          </p:cNvPr>
          <p:cNvSpPr>
            <a:spLocks noGrp="1"/>
          </p:cNvSpPr>
          <p:nvPr>
            <p:ph idx="1"/>
          </p:nvPr>
        </p:nvSpPr>
        <p:spPr/>
        <p:txBody>
          <a:bodyPr vert="horz" lIns="91440" tIns="45720" rIns="91440" bIns="45720" rtlCol="0" anchor="t">
            <a:normAutofit lnSpcReduction="10000"/>
          </a:bodyPr>
          <a:lstStyle/>
          <a:p>
            <a:pPr marL="0" indent="0">
              <a:buNone/>
            </a:pPr>
            <a:r>
              <a:rPr lang="en-US" sz="3600" dirty="0"/>
              <a:t>Work with your table to look for your “digital footprint.” </a:t>
            </a:r>
          </a:p>
          <a:p>
            <a:pPr marL="0" indent="0">
              <a:buNone/>
            </a:pPr>
            <a:r>
              <a:rPr lang="en-US" sz="3600" dirty="0"/>
              <a:t>Look at Google and Google Images to see what you can find.</a:t>
            </a:r>
            <a:endParaRPr sz="3600" dirty="0"/>
          </a:p>
          <a:p>
            <a:pPr marL="0" indent="0">
              <a:buNone/>
            </a:pPr>
            <a:r>
              <a:rPr lang="en-US" sz="3600" dirty="0"/>
              <a:t>When you are done searching, </a:t>
            </a:r>
            <a:r>
              <a:rPr lang="en-US" sz="3600" b="1" dirty="0">
                <a:solidFill>
                  <a:srgbClr val="0000FF"/>
                </a:solidFill>
              </a:rPr>
              <a:t>discuss and take notes on</a:t>
            </a:r>
            <a:r>
              <a:rPr lang="en-US" sz="3600" dirty="0"/>
              <a:t> the following questions:</a:t>
            </a:r>
            <a:endParaRPr sz="3600" dirty="0"/>
          </a:p>
          <a:p>
            <a:pPr lvl="1"/>
            <a:r>
              <a:rPr lang="en-US" sz="3600" dirty="0"/>
              <a:t>What did you find? Is there anything that surprised you? If so, what surprised you?</a:t>
            </a:r>
            <a:endParaRPr sz="3600" dirty="0"/>
          </a:p>
        </p:txBody>
      </p:sp>
    </p:spTree>
    <p:extLst>
      <p:ext uri="{BB962C8B-B14F-4D97-AF65-F5344CB8AC3E}">
        <p14:creationId xmlns:p14="http://schemas.microsoft.com/office/powerpoint/2010/main" val="3136052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1A12-147D-40A8-93D2-B6A8DF434505}"/>
              </a:ext>
            </a:extLst>
          </p:cNvPr>
          <p:cNvSpPr>
            <a:spLocks noGrp="1"/>
          </p:cNvSpPr>
          <p:nvPr>
            <p:ph type="title"/>
          </p:nvPr>
        </p:nvSpPr>
        <p:spPr/>
        <p:txBody>
          <a:bodyPr/>
          <a:lstStyle/>
          <a:p>
            <a:r>
              <a:rPr lang="en-US" dirty="0"/>
              <a:t>Final Discussion</a:t>
            </a:r>
          </a:p>
        </p:txBody>
      </p:sp>
      <p:sp>
        <p:nvSpPr>
          <p:cNvPr id="3" name="Content Placeholder 2">
            <a:extLst>
              <a:ext uri="{FF2B5EF4-FFF2-40B4-BE49-F238E27FC236}">
                <a16:creationId xmlns:a16="http://schemas.microsoft.com/office/drawing/2014/main" id="{D246D1A4-0D64-4D12-A697-B5C8388F7756}"/>
              </a:ext>
            </a:extLst>
          </p:cNvPr>
          <p:cNvSpPr>
            <a:spLocks noGrp="1"/>
          </p:cNvSpPr>
          <p:nvPr>
            <p:ph idx="1"/>
          </p:nvPr>
        </p:nvSpPr>
        <p:spPr/>
        <p:txBody>
          <a:bodyPr vert="horz" lIns="91440" tIns="45720" rIns="91440" bIns="45720" rtlCol="0" anchor="t">
            <a:normAutofit/>
          </a:bodyPr>
          <a:lstStyle/>
          <a:p>
            <a:pPr>
              <a:buNone/>
            </a:pPr>
            <a:r>
              <a:rPr lang="en-US" sz="3600" dirty="0">
                <a:latin typeface="Arial"/>
                <a:cs typeface="Arial"/>
              </a:rPr>
              <a:t>Why is it important to know what is on the internet about you?</a:t>
            </a:r>
            <a:endParaRPr lang="en-US" sz="3600" dirty="0"/>
          </a:p>
          <a:p>
            <a:pPr>
              <a:buNone/>
            </a:pPr>
            <a:br>
              <a:rPr lang="en-US" dirty="0"/>
            </a:br>
            <a:endParaRPr lang="en-US" dirty="0"/>
          </a:p>
          <a:p>
            <a:pPr marL="0" indent="0">
              <a:buNone/>
            </a:pPr>
            <a:endParaRPr lang="en-US" dirty="0"/>
          </a:p>
        </p:txBody>
      </p:sp>
    </p:spTree>
    <p:extLst>
      <p:ext uri="{BB962C8B-B14F-4D97-AF65-F5344CB8AC3E}">
        <p14:creationId xmlns:p14="http://schemas.microsoft.com/office/powerpoint/2010/main" val="4152044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hlinkClick r:id="" action="ppaction://media"/>
            <a:extLst>
              <a:ext uri="{FF2B5EF4-FFF2-40B4-BE49-F238E27FC236}">
                <a16:creationId xmlns:a16="http://schemas.microsoft.com/office/drawing/2014/main" id="{5810B37A-FB10-489D-B0BC-1AA97031F712}"/>
              </a:ext>
            </a:extLst>
          </p:cNvPr>
          <p:cNvPicPr>
            <a:picLocks noGrp="1" noRot="1" noChangeAspect="1"/>
          </p:cNvPicPr>
          <p:nvPr>
            <p:ph idx="1"/>
            <a:videoFile r:link="rId1"/>
          </p:nvPr>
        </p:nvPicPr>
        <p:blipFill>
          <a:blip r:embed="rId3"/>
          <a:stretch>
            <a:fillRect/>
          </a:stretch>
        </p:blipFill>
        <p:spPr>
          <a:xfrm>
            <a:off x="2782638" y="800100"/>
            <a:ext cx="6483023" cy="5217183"/>
          </a:xfrm>
          <a:prstGeom prst="rect">
            <a:avLst/>
          </a:prstGeom>
        </p:spPr>
      </p:pic>
    </p:spTree>
    <p:extLst>
      <p:ext uri="{BB962C8B-B14F-4D97-AF65-F5344CB8AC3E}">
        <p14:creationId xmlns:p14="http://schemas.microsoft.com/office/powerpoint/2010/main" val="1756823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B5AF-66AB-4B1F-988F-20D81622ED6F}"/>
              </a:ext>
            </a:extLst>
          </p:cNvPr>
          <p:cNvSpPr>
            <a:spLocks noGrp="1"/>
          </p:cNvSpPr>
          <p:nvPr>
            <p:ph type="ctrTitle"/>
          </p:nvPr>
        </p:nvSpPr>
        <p:spPr>
          <a:xfrm>
            <a:off x="1481797" y="182880"/>
            <a:ext cx="9144000" cy="4026412"/>
          </a:xfrm>
        </p:spPr>
        <p:txBody>
          <a:bodyPr>
            <a:normAutofit/>
          </a:bodyPr>
          <a:lstStyle/>
          <a:p>
            <a:r>
              <a:rPr lang="en-US" sz="11500">
                <a:solidFill>
                  <a:schemeClr val="bg1"/>
                </a:solidFill>
              </a:rPr>
              <a:t>Day 3</a:t>
            </a:r>
          </a:p>
        </p:txBody>
      </p:sp>
    </p:spTree>
    <p:extLst>
      <p:ext uri="{BB962C8B-B14F-4D97-AF65-F5344CB8AC3E}">
        <p14:creationId xmlns:p14="http://schemas.microsoft.com/office/powerpoint/2010/main" val="4004435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46FA-CF4D-47C0-85A0-EB705A6A4864}"/>
              </a:ext>
            </a:extLst>
          </p:cNvPr>
          <p:cNvSpPr>
            <a:spLocks noGrp="1"/>
          </p:cNvSpPr>
          <p:nvPr>
            <p:ph type="title"/>
          </p:nvPr>
        </p:nvSpPr>
        <p:spPr/>
        <p:txBody>
          <a:bodyPr/>
          <a:lstStyle/>
          <a:p>
            <a:r>
              <a:rPr lang="en-US"/>
              <a:t>Bell Ringer</a:t>
            </a:r>
          </a:p>
        </p:txBody>
      </p:sp>
      <p:sp>
        <p:nvSpPr>
          <p:cNvPr id="3" name="Content Placeholder 2">
            <a:extLst>
              <a:ext uri="{FF2B5EF4-FFF2-40B4-BE49-F238E27FC236}">
                <a16:creationId xmlns:a16="http://schemas.microsoft.com/office/drawing/2014/main" id="{321DD30E-129D-49FB-9CF0-CFA2312C326E}"/>
              </a:ext>
            </a:extLst>
          </p:cNvPr>
          <p:cNvSpPr>
            <a:spLocks noGrp="1"/>
          </p:cNvSpPr>
          <p:nvPr>
            <p:ph idx="1"/>
          </p:nvPr>
        </p:nvSpPr>
        <p:spPr/>
        <p:txBody>
          <a:bodyPr vert="horz" lIns="91440" tIns="45720" rIns="91440" bIns="45720" rtlCol="0" anchor="t">
            <a:normAutofit/>
          </a:bodyPr>
          <a:lstStyle/>
          <a:p>
            <a:pPr marL="0" indent="0">
              <a:buNone/>
            </a:pPr>
            <a:r>
              <a:rPr lang="en-US" sz="4000"/>
              <a:t>What was your biggest "take away" from the digital footprint activity? What did you learn? How will you change the way you use social media? (Or maybe you won't...tell me that too!)</a:t>
            </a:r>
          </a:p>
          <a:p>
            <a:pPr marL="0" indent="0">
              <a:buNone/>
            </a:pPr>
            <a:endParaRPr lang="en-US" sz="4000"/>
          </a:p>
          <a:p>
            <a:pPr marL="0" indent="0">
              <a:buNone/>
            </a:pPr>
            <a:r>
              <a:rPr lang="en-US" sz="4000"/>
              <a:t>Explain your thoughts in </a:t>
            </a:r>
            <a:r>
              <a:rPr lang="en-US" sz="4000" b="1">
                <a:solidFill>
                  <a:srgbClr val="FF0000"/>
                </a:solidFill>
              </a:rPr>
              <a:t>3-5 sentences</a:t>
            </a:r>
            <a:r>
              <a:rPr lang="en-US" sz="4000"/>
              <a:t>.</a:t>
            </a:r>
          </a:p>
        </p:txBody>
      </p:sp>
    </p:spTree>
    <p:extLst>
      <p:ext uri="{BB962C8B-B14F-4D97-AF65-F5344CB8AC3E}">
        <p14:creationId xmlns:p14="http://schemas.microsoft.com/office/powerpoint/2010/main" val="1732442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AA22-C171-4317-B3F1-5EE8ED0DF789}"/>
              </a:ext>
            </a:extLst>
          </p:cNvPr>
          <p:cNvSpPr>
            <a:spLocks noGrp="1"/>
          </p:cNvSpPr>
          <p:nvPr>
            <p:ph type="title"/>
          </p:nvPr>
        </p:nvSpPr>
        <p:spPr/>
        <p:txBody>
          <a:bodyPr/>
          <a:lstStyle/>
          <a:p>
            <a:r>
              <a:rPr lang="en-US"/>
              <a:t>Seating Charts</a:t>
            </a:r>
          </a:p>
        </p:txBody>
      </p:sp>
      <p:pic>
        <p:nvPicPr>
          <p:cNvPr id="5" name="Content Placeholder 4">
            <a:extLst>
              <a:ext uri="{FF2B5EF4-FFF2-40B4-BE49-F238E27FC236}">
                <a16:creationId xmlns:a16="http://schemas.microsoft.com/office/drawing/2014/main" id="{9B9F4333-B6E1-4308-8D40-E092EAA8DB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2148" y="1514346"/>
            <a:ext cx="7107703" cy="4975392"/>
          </a:xfrm>
        </p:spPr>
      </p:pic>
    </p:spTree>
    <p:extLst>
      <p:ext uri="{BB962C8B-B14F-4D97-AF65-F5344CB8AC3E}">
        <p14:creationId xmlns:p14="http://schemas.microsoft.com/office/powerpoint/2010/main" val="551563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D173-B140-4CC7-B709-2E7CA4511836}"/>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9352C315-8A88-45CB-ACF4-2E531632B5F9}"/>
              </a:ext>
            </a:extLst>
          </p:cNvPr>
          <p:cNvSpPr>
            <a:spLocks noGrp="1"/>
          </p:cNvSpPr>
          <p:nvPr>
            <p:ph idx="1"/>
          </p:nvPr>
        </p:nvSpPr>
        <p:spPr/>
        <p:txBody>
          <a:bodyPr vert="horz" lIns="91440" tIns="45720" rIns="91440" bIns="45720" rtlCol="0" anchor="t">
            <a:normAutofit/>
          </a:bodyPr>
          <a:lstStyle/>
          <a:p>
            <a:pPr lvl="1"/>
            <a:r>
              <a:rPr lang="en-US" sz="3600" dirty="0"/>
              <a:t>Wrap Up Digital Footprint Activity</a:t>
            </a:r>
          </a:p>
          <a:p>
            <a:pPr lvl="1"/>
            <a:r>
              <a:rPr lang="en-US" sz="3600" dirty="0"/>
              <a:t>Binders</a:t>
            </a:r>
          </a:p>
          <a:p>
            <a:pPr lvl="1"/>
            <a:r>
              <a:rPr lang="en-US" sz="3600" dirty="0"/>
              <a:t>Plagiarism</a:t>
            </a:r>
          </a:p>
        </p:txBody>
      </p:sp>
    </p:spTree>
    <p:extLst>
      <p:ext uri="{BB962C8B-B14F-4D97-AF65-F5344CB8AC3E}">
        <p14:creationId xmlns:p14="http://schemas.microsoft.com/office/powerpoint/2010/main" val="15927636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F415-9464-43F4-814E-F10E5C7197B7}"/>
              </a:ext>
            </a:extLst>
          </p:cNvPr>
          <p:cNvSpPr>
            <a:spLocks noGrp="1"/>
          </p:cNvSpPr>
          <p:nvPr>
            <p:ph type="title"/>
          </p:nvPr>
        </p:nvSpPr>
        <p:spPr/>
        <p:txBody>
          <a:bodyPr/>
          <a:lstStyle/>
          <a:p>
            <a:r>
              <a:rPr lang="en-US" dirty="0"/>
              <a:t>IR Project Update</a:t>
            </a:r>
          </a:p>
        </p:txBody>
      </p:sp>
      <p:sp>
        <p:nvSpPr>
          <p:cNvPr id="3" name="Content Placeholder 2">
            <a:extLst>
              <a:ext uri="{FF2B5EF4-FFF2-40B4-BE49-F238E27FC236}">
                <a16:creationId xmlns:a16="http://schemas.microsoft.com/office/drawing/2014/main" id="{2BE90C6B-5F53-4F9B-8634-3E730E181279}"/>
              </a:ext>
            </a:extLst>
          </p:cNvPr>
          <p:cNvSpPr>
            <a:spLocks noGrp="1"/>
          </p:cNvSpPr>
          <p:nvPr>
            <p:ph idx="1"/>
          </p:nvPr>
        </p:nvSpPr>
        <p:spPr>
          <a:xfrm>
            <a:off x="838200" y="1570793"/>
            <a:ext cx="10515600" cy="4889968"/>
          </a:xfrm>
        </p:spPr>
        <p:txBody>
          <a:bodyPr>
            <a:normAutofit/>
          </a:bodyPr>
          <a:lstStyle/>
          <a:p>
            <a:pPr marL="0" indent="0">
              <a:buNone/>
            </a:pPr>
            <a:r>
              <a:rPr lang="en-US" sz="3600" dirty="0"/>
              <a:t>You will not have a formal IR project until the library is set up and ready to go.</a:t>
            </a:r>
          </a:p>
          <a:p>
            <a:pPr marL="0" indent="0">
              <a:buNone/>
            </a:pPr>
            <a:endParaRPr lang="en-US" sz="3600" dirty="0"/>
          </a:p>
          <a:p>
            <a:pPr marL="0" indent="0">
              <a:buNone/>
            </a:pPr>
            <a:r>
              <a:rPr lang="en-US" sz="3600" dirty="0"/>
              <a:t>HOWEVER, we are still going to be reading in class. You will need your first book for the next class.</a:t>
            </a:r>
          </a:p>
          <a:p>
            <a:pPr marL="0" indent="0">
              <a:buNone/>
            </a:pPr>
            <a:endParaRPr lang="en-US" sz="3600" dirty="0"/>
          </a:p>
          <a:p>
            <a:pPr marL="0" indent="0">
              <a:buNone/>
            </a:pPr>
            <a:r>
              <a:rPr lang="en-US" sz="3600" dirty="0"/>
              <a:t>If you want to borrow one of mine, that is fine, but you may NOT take it out of the room.</a:t>
            </a:r>
          </a:p>
        </p:txBody>
      </p:sp>
    </p:spTree>
    <p:extLst>
      <p:ext uri="{BB962C8B-B14F-4D97-AF65-F5344CB8AC3E}">
        <p14:creationId xmlns:p14="http://schemas.microsoft.com/office/powerpoint/2010/main" val="4991178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9657F-0BC0-4D08-AB0C-CB9E574DD593}"/>
              </a:ext>
            </a:extLst>
          </p:cNvPr>
          <p:cNvSpPr>
            <a:spLocks noGrp="1"/>
          </p:cNvSpPr>
          <p:nvPr>
            <p:ph type="title"/>
          </p:nvPr>
        </p:nvSpPr>
        <p:spPr>
          <a:solidFill>
            <a:schemeClr val="bg1"/>
          </a:solidFill>
        </p:spPr>
        <p:txBody>
          <a:bodyPr/>
          <a:lstStyle/>
          <a:p>
            <a:r>
              <a:rPr lang="en-US"/>
              <a:t>Binders</a:t>
            </a:r>
          </a:p>
        </p:txBody>
      </p:sp>
      <p:sp>
        <p:nvSpPr>
          <p:cNvPr id="3" name="Content Placeholder 2">
            <a:extLst>
              <a:ext uri="{FF2B5EF4-FFF2-40B4-BE49-F238E27FC236}">
                <a16:creationId xmlns:a16="http://schemas.microsoft.com/office/drawing/2014/main" id="{24D3F736-9649-451E-B053-E29B7AA19389}"/>
              </a:ext>
            </a:extLst>
          </p:cNvPr>
          <p:cNvSpPr>
            <a:spLocks noGrp="1"/>
          </p:cNvSpPr>
          <p:nvPr>
            <p:ph idx="1"/>
          </p:nvPr>
        </p:nvSpPr>
        <p:spPr/>
        <p:txBody>
          <a:bodyPr vert="horz" lIns="91440" tIns="45720" rIns="91440" bIns="45720" rtlCol="0" anchor="t">
            <a:normAutofit/>
          </a:bodyPr>
          <a:lstStyle/>
          <a:p>
            <a:pPr marL="0" indent="0">
              <a:buNone/>
            </a:pPr>
            <a:r>
              <a:rPr lang="en-US" sz="3600"/>
              <a:t>You will use these binders for each of your "core" classes (English, Social Studies, Math, and Science.)</a:t>
            </a:r>
          </a:p>
          <a:p>
            <a:pPr marL="0" indent="0">
              <a:buNone/>
            </a:pPr>
            <a:r>
              <a:rPr lang="en-US" sz="3600"/>
              <a:t>You will need 4 tabs (one for each class.)</a:t>
            </a:r>
          </a:p>
        </p:txBody>
      </p:sp>
    </p:spTree>
    <p:extLst>
      <p:ext uri="{BB962C8B-B14F-4D97-AF65-F5344CB8AC3E}">
        <p14:creationId xmlns:p14="http://schemas.microsoft.com/office/powerpoint/2010/main" val="23592314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5364-5BDA-4D07-B3E6-625C0953044E}"/>
              </a:ext>
            </a:extLst>
          </p:cNvPr>
          <p:cNvSpPr>
            <a:spLocks noGrp="1"/>
          </p:cNvSpPr>
          <p:nvPr>
            <p:ph type="title"/>
          </p:nvPr>
        </p:nvSpPr>
        <p:spPr/>
        <p:txBody>
          <a:bodyPr/>
          <a:lstStyle/>
          <a:p>
            <a:r>
              <a:rPr lang="en-US">
                <a:solidFill>
                  <a:srgbClr val="000000"/>
                </a:solidFill>
              </a:rPr>
              <a:t>Plagiarism</a:t>
            </a:r>
          </a:p>
        </p:txBody>
      </p:sp>
      <p:sp>
        <p:nvSpPr>
          <p:cNvPr id="3" name="Content Placeholder 2">
            <a:extLst>
              <a:ext uri="{FF2B5EF4-FFF2-40B4-BE49-F238E27FC236}">
                <a16:creationId xmlns:a16="http://schemas.microsoft.com/office/drawing/2014/main" id="{BD431CF2-17AE-4018-B636-E8E9FD4642BB}"/>
              </a:ext>
            </a:extLst>
          </p:cNvPr>
          <p:cNvSpPr>
            <a:spLocks noGrp="1"/>
          </p:cNvSpPr>
          <p:nvPr>
            <p:ph idx="1"/>
          </p:nvPr>
        </p:nvSpPr>
        <p:spPr/>
        <p:txBody>
          <a:bodyPr vert="horz" lIns="91440" tIns="45720" rIns="91440" bIns="45720" rtlCol="0" anchor="t">
            <a:normAutofit/>
          </a:bodyPr>
          <a:lstStyle/>
          <a:p>
            <a:pPr marL="0" indent="0">
              <a:buNone/>
            </a:pPr>
            <a:r>
              <a:rPr lang="en-US" sz="4000" b="1"/>
              <a:t>Definition</a:t>
            </a:r>
            <a:r>
              <a:rPr lang="en-US" sz="4000"/>
              <a:t>: Taking someone else's work and passing it off as your own.</a:t>
            </a:r>
          </a:p>
        </p:txBody>
      </p:sp>
    </p:spTree>
    <p:extLst>
      <p:ext uri="{BB962C8B-B14F-4D97-AF65-F5344CB8AC3E}">
        <p14:creationId xmlns:p14="http://schemas.microsoft.com/office/powerpoint/2010/main" val="1659194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F9205-DB9B-4634-9595-9B8B3FD85A47}"/>
              </a:ext>
            </a:extLst>
          </p:cNvPr>
          <p:cNvSpPr>
            <a:spLocks noGrp="1"/>
          </p:cNvSpPr>
          <p:nvPr>
            <p:ph type="title"/>
          </p:nvPr>
        </p:nvSpPr>
        <p:spPr/>
        <p:txBody>
          <a:bodyPr/>
          <a:lstStyle/>
          <a:p>
            <a:endParaRPr lang="en-US"/>
          </a:p>
        </p:txBody>
      </p:sp>
      <p:pic>
        <p:nvPicPr>
          <p:cNvPr id="4" name="Picture 4">
            <a:hlinkClick r:id="" action="ppaction://media"/>
            <a:extLst>
              <a:ext uri="{FF2B5EF4-FFF2-40B4-BE49-F238E27FC236}">
                <a16:creationId xmlns:a16="http://schemas.microsoft.com/office/drawing/2014/main" id="{CD59DCB9-97ED-4CAD-B001-DCA6F86C6E2F}"/>
              </a:ext>
            </a:extLst>
          </p:cNvPr>
          <p:cNvPicPr>
            <a:picLocks noGrp="1" noRot="1" noChangeAspect="1"/>
          </p:cNvPicPr>
          <p:nvPr>
            <p:ph idx="1"/>
            <a:videoFile r:link="rId1"/>
          </p:nvPr>
        </p:nvPicPr>
        <p:blipFill>
          <a:blip r:embed="rId3"/>
          <a:stretch>
            <a:fillRect/>
          </a:stretch>
        </p:blipFill>
        <p:spPr>
          <a:xfrm>
            <a:off x="2278983" y="904047"/>
            <a:ext cx="7628282" cy="5534853"/>
          </a:xfrm>
          <a:prstGeom prst="rect">
            <a:avLst/>
          </a:prstGeom>
        </p:spPr>
      </p:pic>
    </p:spTree>
    <p:extLst>
      <p:ext uri="{BB962C8B-B14F-4D97-AF65-F5344CB8AC3E}">
        <p14:creationId xmlns:p14="http://schemas.microsoft.com/office/powerpoint/2010/main" val="1481329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16CA-84BF-4BD7-89A0-33387CEA60DF}"/>
              </a:ext>
            </a:extLst>
          </p:cNvPr>
          <p:cNvSpPr>
            <a:spLocks noGrp="1"/>
          </p:cNvSpPr>
          <p:nvPr>
            <p:ph type="title"/>
          </p:nvPr>
        </p:nvSpPr>
        <p:spPr/>
        <p:txBody>
          <a:bodyPr/>
          <a:lstStyle/>
          <a:p>
            <a:r>
              <a:rPr lang="en-US"/>
              <a:t>Brain Break: Moo Off (#</a:t>
            </a:r>
            <a:r>
              <a:rPr lang="en-US" err="1"/>
              <a:t>thanksNaven</a:t>
            </a:r>
            <a:r>
              <a:rPr lang="en-US"/>
              <a:t>)</a:t>
            </a:r>
          </a:p>
        </p:txBody>
      </p:sp>
      <p:sp>
        <p:nvSpPr>
          <p:cNvPr id="3" name="Content Placeholder 2">
            <a:extLst>
              <a:ext uri="{FF2B5EF4-FFF2-40B4-BE49-F238E27FC236}">
                <a16:creationId xmlns:a16="http://schemas.microsoft.com/office/drawing/2014/main" id="{DC112598-FB5B-4B06-B6FB-A5ED02AA6887}"/>
              </a:ext>
            </a:extLst>
          </p:cNvPr>
          <p:cNvSpPr>
            <a:spLocks noGrp="1"/>
          </p:cNvSpPr>
          <p:nvPr>
            <p:ph idx="1"/>
          </p:nvPr>
        </p:nvSpPr>
        <p:spPr/>
        <p:txBody>
          <a:bodyPr vert="horz" lIns="91440" tIns="45720" rIns="91440" bIns="45720" rtlCol="0" anchor="t">
            <a:normAutofit/>
          </a:bodyPr>
          <a:lstStyle/>
          <a:p>
            <a:pPr marL="0" indent="0">
              <a:buNone/>
            </a:pPr>
            <a:r>
              <a:rPr lang="en-US" sz="3600"/>
              <a:t>Note: If you have a great idea for a brain break, let me know!</a:t>
            </a:r>
          </a:p>
        </p:txBody>
      </p:sp>
    </p:spTree>
    <p:extLst>
      <p:ext uri="{BB962C8B-B14F-4D97-AF65-F5344CB8AC3E}">
        <p14:creationId xmlns:p14="http://schemas.microsoft.com/office/powerpoint/2010/main" val="1306863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0442-C5EF-494D-8C44-146A5F22B117}"/>
              </a:ext>
            </a:extLst>
          </p:cNvPr>
          <p:cNvSpPr>
            <a:spLocks noGrp="1"/>
          </p:cNvSpPr>
          <p:nvPr>
            <p:ph type="title"/>
          </p:nvPr>
        </p:nvSpPr>
        <p:spPr/>
        <p:txBody>
          <a:bodyPr/>
          <a:lstStyle/>
          <a:p>
            <a:r>
              <a:rPr lang="en-US"/>
              <a:t>Intentional Plagiarism</a:t>
            </a:r>
          </a:p>
        </p:txBody>
      </p:sp>
      <p:sp>
        <p:nvSpPr>
          <p:cNvPr id="3" name="Content Placeholder 2">
            <a:extLst>
              <a:ext uri="{FF2B5EF4-FFF2-40B4-BE49-F238E27FC236}">
                <a16:creationId xmlns:a16="http://schemas.microsoft.com/office/drawing/2014/main" id="{96D0F320-F0DB-4361-8793-1768CF1150FF}"/>
              </a:ext>
            </a:extLst>
          </p:cNvPr>
          <p:cNvSpPr>
            <a:spLocks noGrp="1"/>
          </p:cNvSpPr>
          <p:nvPr>
            <p:ph idx="1"/>
          </p:nvPr>
        </p:nvSpPr>
        <p:spPr/>
        <p:txBody>
          <a:bodyPr vert="horz" lIns="91440" tIns="45720" rIns="91440" bIns="45720" rtlCol="0" anchor="t">
            <a:normAutofit/>
          </a:bodyPr>
          <a:lstStyle/>
          <a:p>
            <a:pPr marL="0" indent="0">
              <a:buNone/>
            </a:pPr>
            <a:r>
              <a:rPr lang="en-US" sz="3600" b="1"/>
              <a:t>Definition:</a:t>
            </a:r>
            <a:r>
              <a:rPr lang="en-US" sz="3600"/>
              <a:t> Taking someone else's work ON PURPOSE.</a:t>
            </a:r>
          </a:p>
          <a:p>
            <a:pPr marL="0" indent="0">
              <a:buNone/>
            </a:pPr>
            <a:endParaRPr lang="en-US" sz="3600"/>
          </a:p>
          <a:p>
            <a:pPr marL="0" indent="0">
              <a:buNone/>
            </a:pPr>
            <a:r>
              <a:rPr lang="en-US" sz="3600"/>
              <a:t>Examples:</a:t>
            </a:r>
          </a:p>
          <a:p>
            <a:pPr lvl="1"/>
            <a:r>
              <a:rPr lang="en-US" sz="3600"/>
              <a:t>Looking at someone else's paper and copying the answer.</a:t>
            </a:r>
          </a:p>
          <a:p>
            <a:pPr lvl="1"/>
            <a:r>
              <a:rPr lang="en-US" sz="3600"/>
              <a:t>Buying an essay from the internet.</a:t>
            </a:r>
            <a:endParaRPr lang="en-US" sz="3200"/>
          </a:p>
          <a:p>
            <a:pPr lvl="1"/>
            <a:r>
              <a:rPr lang="en-US" sz="3600"/>
              <a:t>Paying someone else to do your work.</a:t>
            </a:r>
          </a:p>
        </p:txBody>
      </p:sp>
    </p:spTree>
    <p:extLst>
      <p:ext uri="{BB962C8B-B14F-4D97-AF65-F5344CB8AC3E}">
        <p14:creationId xmlns:p14="http://schemas.microsoft.com/office/powerpoint/2010/main" val="4144338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CECF-51F2-43D0-A751-52D6B38FE7DB}"/>
              </a:ext>
            </a:extLst>
          </p:cNvPr>
          <p:cNvSpPr>
            <a:spLocks noGrp="1"/>
          </p:cNvSpPr>
          <p:nvPr>
            <p:ph type="title"/>
          </p:nvPr>
        </p:nvSpPr>
        <p:spPr/>
        <p:txBody>
          <a:bodyPr/>
          <a:lstStyle/>
          <a:p>
            <a:r>
              <a:rPr lang="en-US"/>
              <a:t>Accidental Plagiarism</a:t>
            </a:r>
          </a:p>
        </p:txBody>
      </p:sp>
      <p:sp>
        <p:nvSpPr>
          <p:cNvPr id="3" name="Content Placeholder 2">
            <a:extLst>
              <a:ext uri="{FF2B5EF4-FFF2-40B4-BE49-F238E27FC236}">
                <a16:creationId xmlns:a16="http://schemas.microsoft.com/office/drawing/2014/main" id="{C32A82ED-315D-4E57-B780-09502C7A9DC9}"/>
              </a:ext>
            </a:extLst>
          </p:cNvPr>
          <p:cNvSpPr>
            <a:spLocks noGrp="1"/>
          </p:cNvSpPr>
          <p:nvPr>
            <p:ph idx="1"/>
          </p:nvPr>
        </p:nvSpPr>
        <p:spPr/>
        <p:txBody>
          <a:bodyPr vert="horz" lIns="91440" tIns="45720" rIns="91440" bIns="45720" rtlCol="0" anchor="t">
            <a:normAutofit/>
          </a:bodyPr>
          <a:lstStyle/>
          <a:p>
            <a:pPr marL="0" indent="0">
              <a:buNone/>
            </a:pPr>
            <a:r>
              <a:rPr lang="en-US" sz="3600" b="1"/>
              <a:t>Definition:</a:t>
            </a:r>
            <a:r>
              <a:rPr lang="en-US" sz="3600"/>
              <a:t> still plagiarism, but it is not done on purpose.</a:t>
            </a:r>
          </a:p>
          <a:p>
            <a:pPr marL="0" indent="0">
              <a:buNone/>
            </a:pPr>
            <a:endParaRPr lang="en-US" sz="3600"/>
          </a:p>
          <a:p>
            <a:pPr marL="0" indent="0">
              <a:buNone/>
            </a:pPr>
            <a:r>
              <a:rPr lang="en-US" sz="3600"/>
              <a:t>Examples:</a:t>
            </a:r>
          </a:p>
          <a:p>
            <a:pPr lvl="1"/>
            <a:r>
              <a:rPr lang="en-US" sz="3200"/>
              <a:t>Not giving credit to the original author.</a:t>
            </a:r>
          </a:p>
          <a:p>
            <a:pPr lvl="1"/>
            <a:r>
              <a:rPr lang="en-US" sz="3200"/>
              <a:t>Not putting quotes in quotation marks.</a:t>
            </a:r>
          </a:p>
          <a:p>
            <a:pPr lvl="1"/>
            <a:r>
              <a:rPr lang="en-US" sz="3200"/>
              <a:t>Poor paraphrasing.</a:t>
            </a:r>
          </a:p>
        </p:txBody>
      </p:sp>
    </p:spTree>
    <p:extLst>
      <p:ext uri="{BB962C8B-B14F-4D97-AF65-F5344CB8AC3E}">
        <p14:creationId xmlns:p14="http://schemas.microsoft.com/office/powerpoint/2010/main" val="16740005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A1EA5-1702-457E-85C5-F5D80EC88F8C}"/>
              </a:ext>
            </a:extLst>
          </p:cNvPr>
          <p:cNvSpPr>
            <a:spLocks noGrp="1"/>
          </p:cNvSpPr>
          <p:nvPr>
            <p:ph type="title"/>
          </p:nvPr>
        </p:nvSpPr>
        <p:spPr/>
        <p:txBody>
          <a:bodyPr/>
          <a:lstStyle/>
          <a:p>
            <a:r>
              <a:rPr lang="en-US"/>
              <a:t>Consequences of Plagiarism</a:t>
            </a:r>
          </a:p>
        </p:txBody>
      </p:sp>
      <p:sp>
        <p:nvSpPr>
          <p:cNvPr id="3" name="Content Placeholder 2">
            <a:extLst>
              <a:ext uri="{FF2B5EF4-FFF2-40B4-BE49-F238E27FC236}">
                <a16:creationId xmlns:a16="http://schemas.microsoft.com/office/drawing/2014/main" id="{EA16A0D0-E702-49B5-9260-B67A1534A378}"/>
              </a:ext>
            </a:extLst>
          </p:cNvPr>
          <p:cNvSpPr>
            <a:spLocks noGrp="1"/>
          </p:cNvSpPr>
          <p:nvPr>
            <p:ph idx="1"/>
          </p:nvPr>
        </p:nvSpPr>
        <p:spPr>
          <a:xfrm>
            <a:off x="838200" y="1438275"/>
            <a:ext cx="10515600" cy="5022229"/>
          </a:xfrm>
        </p:spPr>
        <p:txBody>
          <a:bodyPr vert="horz" lIns="91440" tIns="45720" rIns="91440" bIns="45720" rtlCol="0" anchor="t">
            <a:noAutofit/>
          </a:bodyPr>
          <a:lstStyle/>
          <a:p>
            <a:r>
              <a:rPr lang="en-US" sz="3600"/>
              <a:t>In my class...</a:t>
            </a:r>
          </a:p>
          <a:p>
            <a:pPr lvl="1"/>
            <a:r>
              <a:rPr lang="en-US" sz="3200"/>
              <a:t>You get a 0 on the assignment.</a:t>
            </a:r>
          </a:p>
          <a:p>
            <a:pPr lvl="1"/>
            <a:r>
              <a:rPr lang="en-US" sz="3200"/>
              <a:t>You are not allowed to re-do the assignment.</a:t>
            </a:r>
          </a:p>
          <a:p>
            <a:r>
              <a:rPr lang="en-US" sz="3600"/>
              <a:t>In college...</a:t>
            </a:r>
          </a:p>
          <a:p>
            <a:pPr lvl="1"/>
            <a:r>
              <a:rPr lang="en-US" sz="3200"/>
              <a:t>You fail the entire class.</a:t>
            </a:r>
          </a:p>
          <a:p>
            <a:pPr lvl="1"/>
            <a:r>
              <a:rPr lang="en-US" sz="3200"/>
              <a:t>You could get kicked out of school.</a:t>
            </a:r>
          </a:p>
          <a:p>
            <a:pPr lvl="1"/>
            <a:r>
              <a:rPr lang="en-US" sz="3200"/>
              <a:t>You could get fined.</a:t>
            </a:r>
          </a:p>
          <a:p>
            <a:r>
              <a:rPr lang="en-US" sz="3600"/>
              <a:t>In a job...</a:t>
            </a:r>
          </a:p>
          <a:p>
            <a:pPr lvl="1"/>
            <a:r>
              <a:rPr lang="en-US" sz="3200"/>
              <a:t>You could get fired.</a:t>
            </a:r>
          </a:p>
        </p:txBody>
      </p:sp>
    </p:spTree>
    <p:extLst>
      <p:ext uri="{BB962C8B-B14F-4D97-AF65-F5344CB8AC3E}">
        <p14:creationId xmlns:p14="http://schemas.microsoft.com/office/powerpoint/2010/main" val="33705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hlinkClick r:id="" action="ppaction://media"/>
            <a:extLst>
              <a:ext uri="{FF2B5EF4-FFF2-40B4-BE49-F238E27FC236}">
                <a16:creationId xmlns:a16="http://schemas.microsoft.com/office/drawing/2014/main" id="{B41A8CCC-D712-494D-AB50-868F41B5B856}"/>
              </a:ext>
            </a:extLst>
          </p:cNvPr>
          <p:cNvPicPr>
            <a:picLocks noGrp="1" noRot="1" noChangeAspect="1"/>
          </p:cNvPicPr>
          <p:nvPr>
            <p:ph idx="1"/>
            <a:videoFile r:link="rId1"/>
          </p:nvPr>
        </p:nvPicPr>
        <p:blipFill>
          <a:blip r:embed="rId3"/>
          <a:stretch>
            <a:fillRect/>
          </a:stretch>
        </p:blipFill>
        <p:spPr>
          <a:xfrm>
            <a:off x="2304690" y="561975"/>
            <a:ext cx="7572375" cy="5646668"/>
          </a:xfrm>
          <a:prstGeom prst="rect">
            <a:avLst/>
          </a:prstGeom>
        </p:spPr>
      </p:pic>
    </p:spTree>
    <p:extLst>
      <p:ext uri="{BB962C8B-B14F-4D97-AF65-F5344CB8AC3E}">
        <p14:creationId xmlns:p14="http://schemas.microsoft.com/office/powerpoint/2010/main" val="2566813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2CC4-1AA8-44C2-BBA3-D8EB237EDCC1}"/>
              </a:ext>
            </a:extLst>
          </p:cNvPr>
          <p:cNvSpPr>
            <a:spLocks noGrp="1"/>
          </p:cNvSpPr>
          <p:nvPr>
            <p:ph type="title"/>
          </p:nvPr>
        </p:nvSpPr>
        <p:spPr/>
        <p:txBody>
          <a:bodyPr/>
          <a:lstStyle/>
          <a:p>
            <a:r>
              <a:rPr lang="en-US"/>
              <a:t>Bell Ringer 9/7/17 or 9/8/17</a:t>
            </a:r>
          </a:p>
        </p:txBody>
      </p:sp>
      <p:sp>
        <p:nvSpPr>
          <p:cNvPr id="3" name="Content Placeholder 2">
            <a:extLst>
              <a:ext uri="{FF2B5EF4-FFF2-40B4-BE49-F238E27FC236}">
                <a16:creationId xmlns:a16="http://schemas.microsoft.com/office/drawing/2014/main" id="{10E1BF0D-2F7A-48DE-95B5-E00BE1A12D16}"/>
              </a:ext>
            </a:extLst>
          </p:cNvPr>
          <p:cNvSpPr>
            <a:spLocks noGrp="1"/>
          </p:cNvSpPr>
          <p:nvPr>
            <p:ph idx="1"/>
          </p:nvPr>
        </p:nvSpPr>
        <p:spPr/>
        <p:txBody>
          <a:bodyPr>
            <a:normAutofit/>
          </a:bodyPr>
          <a:lstStyle/>
          <a:p>
            <a:pPr marL="0" indent="0">
              <a:buNone/>
            </a:pPr>
            <a:r>
              <a:rPr lang="en-US" sz="3600"/>
              <a:t>Describe your summer in 3 words.</a:t>
            </a:r>
          </a:p>
        </p:txBody>
      </p:sp>
    </p:spTree>
    <p:extLst>
      <p:ext uri="{BB962C8B-B14F-4D97-AF65-F5344CB8AC3E}">
        <p14:creationId xmlns:p14="http://schemas.microsoft.com/office/powerpoint/2010/main" val="4077026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21CE-474A-49E6-BA87-EE041E3950BF}"/>
              </a:ext>
            </a:extLst>
          </p:cNvPr>
          <p:cNvSpPr>
            <a:spLocks noGrp="1"/>
          </p:cNvSpPr>
          <p:nvPr>
            <p:ph type="title"/>
          </p:nvPr>
        </p:nvSpPr>
        <p:spPr/>
        <p:txBody>
          <a:bodyPr/>
          <a:lstStyle/>
          <a:p>
            <a:r>
              <a:rPr lang="en-US"/>
              <a:t>How to Avoid Plagiarism</a:t>
            </a:r>
          </a:p>
        </p:txBody>
      </p:sp>
      <p:sp>
        <p:nvSpPr>
          <p:cNvPr id="3" name="Content Placeholder 2">
            <a:extLst>
              <a:ext uri="{FF2B5EF4-FFF2-40B4-BE49-F238E27FC236}">
                <a16:creationId xmlns:a16="http://schemas.microsoft.com/office/drawing/2014/main" id="{CEFCDAAF-9E1F-41EC-9CEC-11E6F74A538D}"/>
              </a:ext>
            </a:extLst>
          </p:cNvPr>
          <p:cNvSpPr>
            <a:spLocks noGrp="1"/>
          </p:cNvSpPr>
          <p:nvPr>
            <p:ph idx="1"/>
          </p:nvPr>
        </p:nvSpPr>
        <p:spPr/>
        <p:txBody>
          <a:bodyPr vert="horz" lIns="91440" tIns="45720" rIns="91440" bIns="45720" rtlCol="0" anchor="t">
            <a:normAutofit/>
          </a:bodyPr>
          <a:lstStyle/>
          <a:p>
            <a:r>
              <a:rPr lang="en-US" sz="3600"/>
              <a:t>Cite all your sources (author's name MINIMUM)</a:t>
            </a:r>
          </a:p>
          <a:p>
            <a:r>
              <a:rPr lang="en-US" sz="3600"/>
              <a:t>Put direct quotes into quotation marks.</a:t>
            </a:r>
          </a:p>
          <a:p>
            <a:endParaRPr lang="en-US"/>
          </a:p>
        </p:txBody>
      </p:sp>
    </p:spTree>
    <p:extLst>
      <p:ext uri="{BB962C8B-B14F-4D97-AF65-F5344CB8AC3E}">
        <p14:creationId xmlns:p14="http://schemas.microsoft.com/office/powerpoint/2010/main" val="38060297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6BAE-81C8-49A8-8086-48103924FE89}"/>
              </a:ext>
            </a:extLst>
          </p:cNvPr>
          <p:cNvSpPr>
            <a:spLocks noGrp="1"/>
          </p:cNvSpPr>
          <p:nvPr>
            <p:ph type="title"/>
          </p:nvPr>
        </p:nvSpPr>
        <p:spPr/>
        <p:txBody>
          <a:bodyPr/>
          <a:lstStyle/>
          <a:p>
            <a:r>
              <a:rPr lang="en-US"/>
              <a:t>Is it Plagiarism?</a:t>
            </a:r>
          </a:p>
        </p:txBody>
      </p:sp>
      <p:sp>
        <p:nvSpPr>
          <p:cNvPr id="3" name="Content Placeholder 2">
            <a:extLst>
              <a:ext uri="{FF2B5EF4-FFF2-40B4-BE49-F238E27FC236}">
                <a16:creationId xmlns:a16="http://schemas.microsoft.com/office/drawing/2014/main" id="{FDABDA3A-9812-46C8-AC99-BA8E51F111B4}"/>
              </a:ext>
            </a:extLst>
          </p:cNvPr>
          <p:cNvSpPr>
            <a:spLocks noGrp="1"/>
          </p:cNvSpPr>
          <p:nvPr>
            <p:ph idx="1"/>
          </p:nvPr>
        </p:nvSpPr>
        <p:spPr/>
        <p:txBody>
          <a:bodyPr vert="horz" lIns="91440" tIns="45720" rIns="91440" bIns="45720" rtlCol="0" anchor="t">
            <a:normAutofit/>
          </a:bodyPr>
          <a:lstStyle/>
          <a:p>
            <a:pPr marL="0" indent="0">
              <a:buNone/>
            </a:pPr>
            <a:r>
              <a:rPr lang="en-US" sz="3600"/>
              <a:t>On each side of the room is a sign that says "Plagiarism" or "Not Plagiarism."</a:t>
            </a:r>
          </a:p>
          <a:p>
            <a:pPr marL="0" indent="0">
              <a:buNone/>
            </a:pPr>
            <a:r>
              <a:rPr lang="en-US" sz="3600"/>
              <a:t>For each statement, move to the side of the room that you think is correct.</a:t>
            </a:r>
          </a:p>
        </p:txBody>
      </p:sp>
    </p:spTree>
    <p:extLst>
      <p:ext uri="{BB962C8B-B14F-4D97-AF65-F5344CB8AC3E}">
        <p14:creationId xmlns:p14="http://schemas.microsoft.com/office/powerpoint/2010/main" val="9848306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C2B59-94DA-494B-B2CD-41E9DAD0BB5A}"/>
              </a:ext>
            </a:extLst>
          </p:cNvPr>
          <p:cNvSpPr>
            <a:spLocks noGrp="1"/>
          </p:cNvSpPr>
          <p:nvPr>
            <p:ph idx="1"/>
          </p:nvPr>
        </p:nvSpPr>
        <p:spPr>
          <a:xfrm>
            <a:off x="857250" y="704850"/>
            <a:ext cx="10515600" cy="4351338"/>
          </a:xfrm>
        </p:spPr>
        <p:txBody>
          <a:bodyPr vert="horz" lIns="91440" tIns="45720" rIns="91440" bIns="45720" rtlCol="0" anchor="t">
            <a:noAutofit/>
          </a:bodyPr>
          <a:lstStyle/>
          <a:p>
            <a:pPr marL="0" indent="0" algn="ctr">
              <a:buNone/>
            </a:pPr>
            <a:r>
              <a:rPr lang="en-US" sz="9600"/>
              <a:t>I paid someone else to do my homework for me. I paid them, so it's ok.</a:t>
            </a:r>
          </a:p>
        </p:txBody>
      </p:sp>
    </p:spTree>
    <p:extLst>
      <p:ext uri="{BB962C8B-B14F-4D97-AF65-F5344CB8AC3E}">
        <p14:creationId xmlns:p14="http://schemas.microsoft.com/office/powerpoint/2010/main" val="9449397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CF43D-D0F9-455D-8A94-B656237EF8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F4AEEC-E7A5-437A-AE8A-23CE31CD1D02}"/>
              </a:ext>
            </a:extLst>
          </p:cNvPr>
          <p:cNvSpPr>
            <a:spLocks noGrp="1"/>
          </p:cNvSpPr>
          <p:nvPr>
            <p:ph idx="1"/>
          </p:nvPr>
        </p:nvSpPr>
        <p:spPr/>
        <p:txBody>
          <a:bodyPr vert="horz" lIns="91440" tIns="45720" rIns="91440" bIns="45720" rtlCol="0" anchor="t">
            <a:normAutofit fontScale="92500"/>
          </a:bodyPr>
          <a:lstStyle/>
          <a:p>
            <a:pPr marL="0" indent="0" algn="ctr">
              <a:buNone/>
            </a:pPr>
            <a:r>
              <a:rPr lang="en-US" sz="9600"/>
              <a:t>I wrote a short story based on my life. I didn't cite my sources.</a:t>
            </a:r>
            <a:endParaRPr lang="en-US"/>
          </a:p>
        </p:txBody>
      </p:sp>
    </p:spTree>
    <p:extLst>
      <p:ext uri="{BB962C8B-B14F-4D97-AF65-F5344CB8AC3E}">
        <p14:creationId xmlns:p14="http://schemas.microsoft.com/office/powerpoint/2010/main" val="30623361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740E7-8632-48FE-A7F6-755120118C69}"/>
              </a:ext>
            </a:extLst>
          </p:cNvPr>
          <p:cNvSpPr>
            <a:spLocks noGrp="1"/>
          </p:cNvSpPr>
          <p:nvPr>
            <p:ph idx="1"/>
          </p:nvPr>
        </p:nvSpPr>
        <p:spPr>
          <a:xfrm>
            <a:off x="762000" y="971550"/>
            <a:ext cx="10515600" cy="4351338"/>
          </a:xfrm>
        </p:spPr>
        <p:txBody>
          <a:bodyPr vert="horz" lIns="91440" tIns="45720" rIns="91440" bIns="45720" rtlCol="0" anchor="t">
            <a:noAutofit/>
          </a:bodyPr>
          <a:lstStyle/>
          <a:p>
            <a:pPr marL="0" indent="0" algn="ctr">
              <a:buNone/>
            </a:pPr>
            <a:r>
              <a:rPr lang="en-US" sz="8800"/>
              <a:t>I used an online sample to help me with my math homework.</a:t>
            </a:r>
            <a:endParaRPr lang="en-US"/>
          </a:p>
        </p:txBody>
      </p:sp>
    </p:spTree>
    <p:extLst>
      <p:ext uri="{BB962C8B-B14F-4D97-AF65-F5344CB8AC3E}">
        <p14:creationId xmlns:p14="http://schemas.microsoft.com/office/powerpoint/2010/main" val="21600441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251EFB-B363-483B-A336-203ABADF5F64}"/>
              </a:ext>
            </a:extLst>
          </p:cNvPr>
          <p:cNvSpPr>
            <a:spLocks noGrp="1"/>
          </p:cNvSpPr>
          <p:nvPr>
            <p:ph idx="1"/>
          </p:nvPr>
        </p:nvSpPr>
        <p:spPr>
          <a:xfrm>
            <a:off x="819150" y="1066800"/>
            <a:ext cx="10515600" cy="5134044"/>
          </a:xfrm>
        </p:spPr>
        <p:txBody>
          <a:bodyPr vert="horz" lIns="91440" tIns="45720" rIns="91440" bIns="45720" rtlCol="0" anchor="t">
            <a:noAutofit/>
          </a:bodyPr>
          <a:lstStyle/>
          <a:p>
            <a:pPr marL="0" indent="0" algn="ctr">
              <a:buNone/>
            </a:pPr>
            <a:r>
              <a:rPr lang="en-US" sz="7200"/>
              <a:t>I found a research paper online that has the same topic as mine! I modeled my own paper after that one.</a:t>
            </a:r>
            <a:endParaRPr lang="en-US"/>
          </a:p>
        </p:txBody>
      </p:sp>
    </p:spTree>
    <p:extLst>
      <p:ext uri="{BB962C8B-B14F-4D97-AF65-F5344CB8AC3E}">
        <p14:creationId xmlns:p14="http://schemas.microsoft.com/office/powerpoint/2010/main" val="37013422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D854B7-BBEE-4B8F-860B-BA5AE222A75C}"/>
              </a:ext>
            </a:extLst>
          </p:cNvPr>
          <p:cNvSpPr>
            <a:spLocks noGrp="1"/>
          </p:cNvSpPr>
          <p:nvPr>
            <p:ph idx="1"/>
          </p:nvPr>
        </p:nvSpPr>
        <p:spPr>
          <a:xfrm>
            <a:off x="727959" y="672527"/>
            <a:ext cx="10515600" cy="5973417"/>
          </a:xfrm>
        </p:spPr>
        <p:txBody>
          <a:bodyPr vert="horz" lIns="91440" tIns="45720" rIns="91440" bIns="45720" rtlCol="0" anchor="t">
            <a:noAutofit/>
          </a:bodyPr>
          <a:lstStyle/>
          <a:p>
            <a:pPr marL="0" indent="0" algn="ctr">
              <a:buNone/>
            </a:pPr>
            <a:r>
              <a:rPr lang="en-US" sz="6600" dirty="0"/>
              <a:t>I used someone else's words, but I put them inside quotation marks like this:</a:t>
            </a:r>
            <a:endParaRPr lang="en-US" dirty="0"/>
          </a:p>
          <a:p>
            <a:pPr marL="0" indent="0" algn="ctr">
              <a:buNone/>
            </a:pPr>
            <a:r>
              <a:rPr lang="en-US" sz="6600" dirty="0"/>
              <a:t>"Ms. Charlton is SO pretty, smart, and funny. She really is the best teacher ever."</a:t>
            </a:r>
          </a:p>
        </p:txBody>
      </p:sp>
    </p:spTree>
    <p:extLst>
      <p:ext uri="{BB962C8B-B14F-4D97-AF65-F5344CB8AC3E}">
        <p14:creationId xmlns:p14="http://schemas.microsoft.com/office/powerpoint/2010/main" val="214609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3B6E5-BA86-445F-9710-4DBD586D870E}"/>
              </a:ext>
            </a:extLst>
          </p:cNvPr>
          <p:cNvSpPr>
            <a:spLocks noGrp="1"/>
          </p:cNvSpPr>
          <p:nvPr>
            <p:ph type="title"/>
          </p:nvPr>
        </p:nvSpPr>
        <p:spPr/>
        <p:txBody>
          <a:bodyPr/>
          <a:lstStyle/>
          <a:p>
            <a:r>
              <a:rPr lang="en-US" dirty="0"/>
              <a:t>BASICALLY…</a:t>
            </a:r>
          </a:p>
        </p:txBody>
      </p:sp>
      <p:sp>
        <p:nvSpPr>
          <p:cNvPr id="3" name="Content Placeholder 2">
            <a:extLst>
              <a:ext uri="{FF2B5EF4-FFF2-40B4-BE49-F238E27FC236}">
                <a16:creationId xmlns:a16="http://schemas.microsoft.com/office/drawing/2014/main" id="{B62E14B9-C735-4C4F-8A28-FE44F37281B1}"/>
              </a:ext>
            </a:extLst>
          </p:cNvPr>
          <p:cNvSpPr>
            <a:spLocks noGrp="1"/>
          </p:cNvSpPr>
          <p:nvPr>
            <p:ph idx="1"/>
          </p:nvPr>
        </p:nvSpPr>
        <p:spPr>
          <a:xfrm>
            <a:off x="838200" y="1690688"/>
            <a:ext cx="10515600" cy="5032375"/>
          </a:xfrm>
        </p:spPr>
        <p:txBody>
          <a:bodyPr>
            <a:normAutofit/>
          </a:bodyPr>
          <a:lstStyle/>
          <a:p>
            <a:pPr marL="0" indent="0">
              <a:buNone/>
            </a:pPr>
            <a:r>
              <a:rPr lang="en-US" sz="3600" dirty="0"/>
              <a:t>If you are going to use someone else’s words, </a:t>
            </a:r>
            <a:r>
              <a:rPr lang="en-US" sz="3600" b="1" dirty="0">
                <a:solidFill>
                  <a:srgbClr val="FF0000"/>
                </a:solidFill>
              </a:rPr>
              <a:t>GIVE THEM CREDIT</a:t>
            </a:r>
            <a:r>
              <a:rPr lang="en-US" sz="3600" dirty="0"/>
              <a:t>.</a:t>
            </a:r>
          </a:p>
          <a:p>
            <a:pPr marL="0" indent="0">
              <a:buNone/>
            </a:pPr>
            <a:r>
              <a:rPr lang="en-US" sz="3600" dirty="0"/>
              <a:t>We will talk about citations tomorrow.</a:t>
            </a:r>
          </a:p>
          <a:p>
            <a:pPr marL="0" indent="0">
              <a:buNone/>
            </a:pPr>
            <a:endParaRPr lang="en-US" sz="3600" dirty="0"/>
          </a:p>
          <a:p>
            <a:pPr marL="0" indent="0">
              <a:buNone/>
            </a:pPr>
            <a:endParaRPr lang="en-US" sz="3600" dirty="0"/>
          </a:p>
          <a:p>
            <a:pPr marL="0" indent="0">
              <a:buNone/>
            </a:pPr>
            <a:r>
              <a:rPr lang="en-US" sz="3600" dirty="0"/>
              <a:t>ALSO:</a:t>
            </a:r>
          </a:p>
          <a:p>
            <a:pPr marL="0" indent="0">
              <a:buNone/>
            </a:pPr>
            <a:r>
              <a:rPr lang="en-US" sz="3600" b="1" dirty="0">
                <a:solidFill>
                  <a:srgbClr val="FF0000"/>
                </a:solidFill>
              </a:rPr>
              <a:t>YOU NEED TO BRING A BOOK TO THE NEXT CLASS</a:t>
            </a:r>
            <a:r>
              <a:rPr lang="en-US" sz="3600" dirty="0"/>
              <a:t>.</a:t>
            </a:r>
          </a:p>
        </p:txBody>
      </p:sp>
    </p:spTree>
    <p:extLst>
      <p:ext uri="{BB962C8B-B14F-4D97-AF65-F5344CB8AC3E}">
        <p14:creationId xmlns:p14="http://schemas.microsoft.com/office/powerpoint/2010/main" val="1002444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4E85F-72D8-439E-ABDF-BDB05B49FB18}"/>
              </a:ext>
            </a:extLst>
          </p:cNvPr>
          <p:cNvSpPr>
            <a:spLocks noGrp="1"/>
          </p:cNvSpPr>
          <p:nvPr>
            <p:ph type="title"/>
          </p:nvPr>
        </p:nvSpPr>
        <p:spPr/>
        <p:txBody>
          <a:bodyPr/>
          <a:lstStyle/>
          <a:p>
            <a:r>
              <a:rPr lang="en-US">
                <a:solidFill>
                  <a:srgbClr val="000000"/>
                </a:solidFill>
              </a:rPr>
              <a:t>Not-Lame Bingo</a:t>
            </a:r>
          </a:p>
        </p:txBody>
      </p:sp>
      <p:sp>
        <p:nvSpPr>
          <p:cNvPr id="3" name="Content Placeholder 2">
            <a:extLst>
              <a:ext uri="{FF2B5EF4-FFF2-40B4-BE49-F238E27FC236}">
                <a16:creationId xmlns:a16="http://schemas.microsoft.com/office/drawing/2014/main" id="{0871938B-C6DC-411E-A7AB-3138933D83C1}"/>
              </a:ext>
            </a:extLst>
          </p:cNvPr>
          <p:cNvSpPr>
            <a:spLocks noGrp="1"/>
          </p:cNvSpPr>
          <p:nvPr>
            <p:ph idx="1"/>
          </p:nvPr>
        </p:nvSpPr>
        <p:spPr/>
        <p:txBody>
          <a:bodyPr vert="horz" lIns="91440" tIns="45720" rIns="91440" bIns="45720" rtlCol="0" anchor="t">
            <a:noAutofit/>
          </a:bodyPr>
          <a:lstStyle/>
          <a:p>
            <a:pPr marL="0" indent="0">
              <a:buNone/>
            </a:pPr>
            <a:r>
              <a:rPr lang="en-US" sz="3600"/>
              <a:t>Just in case you don’t know everyone in class, we are going to play a getting to know you game.</a:t>
            </a:r>
          </a:p>
          <a:p>
            <a:pPr marL="0" indent="0">
              <a:buNone/>
            </a:pPr>
            <a:endParaRPr lang="en-US" sz="3600"/>
          </a:p>
          <a:p>
            <a:pPr marL="0" indent="0">
              <a:buNone/>
            </a:pPr>
            <a:r>
              <a:rPr lang="en-US" sz="3600"/>
              <a:t>YES, I understand that getting to know you games are the WORST, but they are also important…and this one isn’t lame.</a:t>
            </a:r>
          </a:p>
          <a:p>
            <a:pPr marL="0" indent="0">
              <a:buNone/>
            </a:pPr>
            <a:endParaRPr lang="en-US" sz="3600"/>
          </a:p>
          <a:p>
            <a:pPr marL="0" indent="0" algn="ctr">
              <a:buNone/>
            </a:pPr>
            <a:r>
              <a:rPr lang="en-US" sz="3600"/>
              <a:t>“Find Someone Who…” Bingo</a:t>
            </a:r>
          </a:p>
        </p:txBody>
      </p:sp>
    </p:spTree>
    <p:extLst>
      <p:ext uri="{BB962C8B-B14F-4D97-AF65-F5344CB8AC3E}">
        <p14:creationId xmlns:p14="http://schemas.microsoft.com/office/powerpoint/2010/main" val="26417722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1D359-3721-4677-A34C-9A506A6519AE}"/>
              </a:ext>
            </a:extLst>
          </p:cNvPr>
          <p:cNvSpPr>
            <a:spLocks noGrp="1"/>
          </p:cNvSpPr>
          <p:nvPr>
            <p:ph type="ctrTitle"/>
          </p:nvPr>
        </p:nvSpPr>
        <p:spPr>
          <a:xfrm>
            <a:off x="1509933" y="1924221"/>
            <a:ext cx="9144000" cy="2387600"/>
          </a:xfrm>
        </p:spPr>
        <p:txBody>
          <a:bodyPr>
            <a:normAutofit/>
          </a:bodyPr>
          <a:lstStyle/>
          <a:p>
            <a:r>
              <a:rPr lang="en-US" sz="11500">
                <a:solidFill>
                  <a:schemeClr val="bg1"/>
                </a:solidFill>
              </a:rPr>
              <a:t>Day 4</a:t>
            </a:r>
          </a:p>
        </p:txBody>
      </p:sp>
    </p:spTree>
    <p:extLst>
      <p:ext uri="{BB962C8B-B14F-4D97-AF65-F5344CB8AC3E}">
        <p14:creationId xmlns:p14="http://schemas.microsoft.com/office/powerpoint/2010/main" val="126682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4B3A2-9397-4C2E-8FA9-D4D9306B455D}"/>
              </a:ext>
            </a:extLst>
          </p:cNvPr>
          <p:cNvSpPr>
            <a:spLocks noGrp="1"/>
          </p:cNvSpPr>
          <p:nvPr>
            <p:ph type="title"/>
          </p:nvPr>
        </p:nvSpPr>
        <p:spPr/>
        <p:txBody>
          <a:bodyPr/>
          <a:lstStyle/>
          <a:p>
            <a:r>
              <a:rPr lang="en-US"/>
              <a:t>This year we will…</a:t>
            </a:r>
          </a:p>
        </p:txBody>
      </p:sp>
      <p:sp>
        <p:nvSpPr>
          <p:cNvPr id="3" name="Content Placeholder 2">
            <a:extLst>
              <a:ext uri="{FF2B5EF4-FFF2-40B4-BE49-F238E27FC236}">
                <a16:creationId xmlns:a16="http://schemas.microsoft.com/office/drawing/2014/main" id="{751BE8FD-E868-48A8-864E-5E2557AEA7AA}"/>
              </a:ext>
            </a:extLst>
          </p:cNvPr>
          <p:cNvSpPr>
            <a:spLocks noGrp="1"/>
          </p:cNvSpPr>
          <p:nvPr>
            <p:ph idx="1"/>
          </p:nvPr>
        </p:nvSpPr>
        <p:spPr>
          <a:xfrm>
            <a:off x="838200" y="1470992"/>
            <a:ext cx="10515600" cy="5387008"/>
          </a:xfrm>
        </p:spPr>
        <p:txBody>
          <a:bodyPr>
            <a:normAutofit/>
          </a:bodyPr>
          <a:lstStyle/>
          <a:p>
            <a:r>
              <a:rPr lang="en-US" sz="3200"/>
              <a:t>Read a bunch of stuff</a:t>
            </a:r>
          </a:p>
          <a:p>
            <a:pPr lvl="1"/>
            <a:r>
              <a:rPr lang="en-US" sz="3200" i="1"/>
              <a:t>The Outsiders</a:t>
            </a:r>
          </a:p>
          <a:p>
            <a:pPr lvl="1"/>
            <a:r>
              <a:rPr lang="en-US" sz="3200"/>
              <a:t>“Flowers for Algernon”</a:t>
            </a:r>
          </a:p>
          <a:p>
            <a:pPr lvl="1"/>
            <a:r>
              <a:rPr lang="en-US" sz="3200"/>
              <a:t>“The Diary of Anne Frank”</a:t>
            </a:r>
          </a:p>
          <a:p>
            <a:r>
              <a:rPr lang="en-US" sz="3200"/>
              <a:t>Write a bunch of stuff</a:t>
            </a:r>
          </a:p>
          <a:p>
            <a:pPr lvl="1"/>
            <a:r>
              <a:rPr lang="en-US" sz="3200"/>
              <a:t>Research Paper</a:t>
            </a:r>
          </a:p>
          <a:p>
            <a:pPr lvl="1"/>
            <a:r>
              <a:rPr lang="en-US" sz="3200"/>
              <a:t>Theme Essay</a:t>
            </a:r>
          </a:p>
          <a:p>
            <a:pPr lvl="1"/>
            <a:r>
              <a:rPr lang="en-US" sz="3200"/>
              <a:t>Personal Narrative</a:t>
            </a:r>
          </a:p>
          <a:p>
            <a:r>
              <a:rPr lang="en-US" sz="3200"/>
              <a:t>Learn how to communicate about a bunch of stuff</a:t>
            </a:r>
          </a:p>
          <a:p>
            <a:pPr lvl="1"/>
            <a:r>
              <a:rPr lang="en-US" sz="3200"/>
              <a:t>Argumentative Speech</a:t>
            </a:r>
          </a:p>
        </p:txBody>
      </p:sp>
      <p:sp>
        <p:nvSpPr>
          <p:cNvPr id="4" name="TextBox 3">
            <a:extLst>
              <a:ext uri="{FF2B5EF4-FFF2-40B4-BE49-F238E27FC236}">
                <a16:creationId xmlns:a16="http://schemas.microsoft.com/office/drawing/2014/main" id="{E4496315-323E-44E1-8C2F-D5F690524702}"/>
              </a:ext>
            </a:extLst>
          </p:cNvPr>
          <p:cNvSpPr txBox="1"/>
          <p:nvPr/>
        </p:nvSpPr>
        <p:spPr>
          <a:xfrm>
            <a:off x="7434470" y="1219200"/>
            <a:ext cx="3472069" cy="923330"/>
          </a:xfrm>
          <a:prstGeom prst="rect">
            <a:avLst/>
          </a:prstGeom>
          <a:noFill/>
        </p:spPr>
        <p:txBody>
          <a:bodyPr wrap="square" rtlCol="0">
            <a:spAutoFit/>
          </a:bodyPr>
          <a:lstStyle/>
          <a:p>
            <a:r>
              <a:rPr lang="en-US"/>
              <a:t>And also learn how to write descriptively (without using phrases like “bunch of stuff.”</a:t>
            </a:r>
          </a:p>
        </p:txBody>
      </p:sp>
    </p:spTree>
    <p:extLst>
      <p:ext uri="{BB962C8B-B14F-4D97-AF65-F5344CB8AC3E}">
        <p14:creationId xmlns:p14="http://schemas.microsoft.com/office/powerpoint/2010/main" val="403771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barn(inVertical)">
                                      <p:cBhvr>
                                        <p:cTn id="51" dur="500"/>
                                        <p:tgtEl>
                                          <p:spTgt spid="3">
                                            <p:txEl>
                                              <p:pRg st="8" end="8"/>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barn(inVertical)">
                                      <p:cBhvr>
                                        <p:cTn id="54" dur="500"/>
                                        <p:tgtEl>
                                          <p:spTgt spid="3">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14301-2D54-4DFC-B9E9-D538154D7AD6}"/>
              </a:ext>
            </a:extLst>
          </p:cNvPr>
          <p:cNvSpPr>
            <a:spLocks noGrp="1"/>
          </p:cNvSpPr>
          <p:nvPr>
            <p:ph type="title"/>
          </p:nvPr>
        </p:nvSpPr>
        <p:spPr/>
        <p:txBody>
          <a:bodyPr/>
          <a:lstStyle/>
          <a:p>
            <a:r>
              <a:rPr lang="en-US" dirty="0"/>
              <a:t>Bell Ringer</a:t>
            </a:r>
          </a:p>
        </p:txBody>
      </p:sp>
      <p:sp>
        <p:nvSpPr>
          <p:cNvPr id="3" name="Content Placeholder 2">
            <a:extLst>
              <a:ext uri="{FF2B5EF4-FFF2-40B4-BE49-F238E27FC236}">
                <a16:creationId xmlns:a16="http://schemas.microsoft.com/office/drawing/2014/main" id="{D87BBB26-1C6D-47B4-958E-F6B4D656D6DE}"/>
              </a:ext>
            </a:extLst>
          </p:cNvPr>
          <p:cNvSpPr>
            <a:spLocks noGrp="1"/>
          </p:cNvSpPr>
          <p:nvPr>
            <p:ph idx="1"/>
          </p:nvPr>
        </p:nvSpPr>
        <p:spPr/>
        <p:txBody>
          <a:bodyPr>
            <a:normAutofit/>
          </a:bodyPr>
          <a:lstStyle/>
          <a:p>
            <a:pPr marL="0" indent="0">
              <a:buNone/>
            </a:pPr>
            <a:r>
              <a:rPr lang="en-US" sz="3600" dirty="0"/>
              <a:t>Why do you think the consequences of plagiarism are so severe?</a:t>
            </a:r>
          </a:p>
          <a:p>
            <a:pPr marL="0" indent="0">
              <a:buNone/>
            </a:pPr>
            <a:endParaRPr lang="en-US" sz="3600" dirty="0"/>
          </a:p>
          <a:p>
            <a:pPr marL="0" indent="0" algn="ctr">
              <a:buNone/>
            </a:pPr>
            <a:r>
              <a:rPr lang="en-US" sz="3600" b="1" dirty="0">
                <a:solidFill>
                  <a:srgbClr val="FF0000"/>
                </a:solidFill>
              </a:rPr>
              <a:t>Answer the prompt in 3-5 sentences.</a:t>
            </a:r>
          </a:p>
        </p:txBody>
      </p:sp>
    </p:spTree>
    <p:extLst>
      <p:ext uri="{BB962C8B-B14F-4D97-AF65-F5344CB8AC3E}">
        <p14:creationId xmlns:p14="http://schemas.microsoft.com/office/powerpoint/2010/main" val="22406412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7B141-67C3-4A6C-903C-69109934DFD2}"/>
              </a:ext>
            </a:extLst>
          </p:cNvPr>
          <p:cNvSpPr>
            <a:spLocks noGrp="1"/>
          </p:cNvSpPr>
          <p:nvPr>
            <p:ph type="title"/>
          </p:nvPr>
        </p:nvSpPr>
        <p:spPr/>
        <p:txBody>
          <a:bodyPr/>
          <a:lstStyle/>
          <a:p>
            <a:r>
              <a:rPr lang="en-US" dirty="0"/>
              <a:t>Plan for the Day</a:t>
            </a:r>
          </a:p>
        </p:txBody>
      </p:sp>
      <p:sp>
        <p:nvSpPr>
          <p:cNvPr id="3" name="Content Placeholder 2">
            <a:extLst>
              <a:ext uri="{FF2B5EF4-FFF2-40B4-BE49-F238E27FC236}">
                <a16:creationId xmlns:a16="http://schemas.microsoft.com/office/drawing/2014/main" id="{6C133451-AB0D-4990-9618-AB9E79F67922}"/>
              </a:ext>
            </a:extLst>
          </p:cNvPr>
          <p:cNvSpPr>
            <a:spLocks noGrp="1"/>
          </p:cNvSpPr>
          <p:nvPr>
            <p:ph idx="1"/>
          </p:nvPr>
        </p:nvSpPr>
        <p:spPr/>
        <p:txBody>
          <a:bodyPr>
            <a:normAutofit/>
          </a:bodyPr>
          <a:lstStyle/>
          <a:p>
            <a:r>
              <a:rPr lang="en-US" sz="3600" dirty="0"/>
              <a:t>Pre-Assessment</a:t>
            </a:r>
          </a:p>
          <a:p>
            <a:r>
              <a:rPr lang="en-US" sz="3600" dirty="0"/>
              <a:t>Reading Time</a:t>
            </a:r>
          </a:p>
        </p:txBody>
      </p:sp>
    </p:spTree>
    <p:extLst>
      <p:ext uri="{BB962C8B-B14F-4D97-AF65-F5344CB8AC3E}">
        <p14:creationId xmlns:p14="http://schemas.microsoft.com/office/powerpoint/2010/main" val="24222844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8F564-8D5B-430D-9F5D-FBC31CC8D5E5}"/>
              </a:ext>
            </a:extLst>
          </p:cNvPr>
          <p:cNvSpPr>
            <a:spLocks noGrp="1"/>
          </p:cNvSpPr>
          <p:nvPr>
            <p:ph type="title"/>
          </p:nvPr>
        </p:nvSpPr>
        <p:spPr/>
        <p:txBody>
          <a:bodyPr/>
          <a:lstStyle/>
          <a:p>
            <a:r>
              <a:rPr lang="en-US" dirty="0"/>
              <a:t>Pre-Assessment</a:t>
            </a:r>
          </a:p>
        </p:txBody>
      </p:sp>
      <p:sp>
        <p:nvSpPr>
          <p:cNvPr id="3" name="Content Placeholder 2">
            <a:extLst>
              <a:ext uri="{FF2B5EF4-FFF2-40B4-BE49-F238E27FC236}">
                <a16:creationId xmlns:a16="http://schemas.microsoft.com/office/drawing/2014/main" id="{A48560A6-9676-4F2D-A62F-9228AA1D19F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247451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D1B2-523C-4AB8-9B9F-50A2843DE534}"/>
              </a:ext>
            </a:extLst>
          </p:cNvPr>
          <p:cNvSpPr>
            <a:spLocks noGrp="1"/>
          </p:cNvSpPr>
          <p:nvPr>
            <p:ph type="ctrTitle"/>
          </p:nvPr>
        </p:nvSpPr>
        <p:spPr>
          <a:xfrm>
            <a:off x="1538067" y="1839815"/>
            <a:ext cx="9144000" cy="2387600"/>
          </a:xfrm>
        </p:spPr>
        <p:txBody>
          <a:bodyPr>
            <a:normAutofit/>
          </a:bodyPr>
          <a:lstStyle/>
          <a:p>
            <a:r>
              <a:rPr lang="en-US" sz="11500">
                <a:solidFill>
                  <a:schemeClr val="bg1"/>
                </a:solidFill>
              </a:rPr>
              <a:t>Day 5</a:t>
            </a:r>
          </a:p>
        </p:txBody>
      </p:sp>
    </p:spTree>
    <p:extLst>
      <p:ext uri="{BB962C8B-B14F-4D97-AF65-F5344CB8AC3E}">
        <p14:creationId xmlns:p14="http://schemas.microsoft.com/office/powerpoint/2010/main" val="7944088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6600-4512-4B00-94D5-281C7309207E}"/>
              </a:ext>
            </a:extLst>
          </p:cNvPr>
          <p:cNvSpPr>
            <a:spLocks noGrp="1"/>
          </p:cNvSpPr>
          <p:nvPr>
            <p:ph type="title"/>
          </p:nvPr>
        </p:nvSpPr>
        <p:spPr/>
        <p:txBody>
          <a:bodyPr/>
          <a:lstStyle/>
          <a:p>
            <a:r>
              <a:rPr lang="en-US"/>
              <a:t>Bell Ringer</a:t>
            </a:r>
          </a:p>
        </p:txBody>
      </p:sp>
      <p:sp>
        <p:nvSpPr>
          <p:cNvPr id="3" name="Content Placeholder 2">
            <a:extLst>
              <a:ext uri="{FF2B5EF4-FFF2-40B4-BE49-F238E27FC236}">
                <a16:creationId xmlns:a16="http://schemas.microsoft.com/office/drawing/2014/main" id="{1C0A00EF-244D-492F-BC54-C6F1E549E2BF}"/>
              </a:ext>
            </a:extLst>
          </p:cNvPr>
          <p:cNvSpPr>
            <a:spLocks noGrp="1"/>
          </p:cNvSpPr>
          <p:nvPr>
            <p:ph idx="1"/>
          </p:nvPr>
        </p:nvSpPr>
        <p:spPr/>
        <p:txBody>
          <a:bodyPr>
            <a:normAutofit/>
          </a:bodyPr>
          <a:lstStyle/>
          <a:p>
            <a:pPr marL="0" indent="0">
              <a:buNone/>
            </a:pPr>
            <a:r>
              <a:rPr lang="en-US" sz="3600" dirty="0"/>
              <a:t>How do you think the pre-assessment went? Did you feel comfortable answering all of the questions? Which ones were difficult for you?</a:t>
            </a:r>
          </a:p>
        </p:txBody>
      </p:sp>
    </p:spTree>
    <p:extLst>
      <p:ext uri="{BB962C8B-B14F-4D97-AF65-F5344CB8AC3E}">
        <p14:creationId xmlns:p14="http://schemas.microsoft.com/office/powerpoint/2010/main" val="22253154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0D92-75D3-421C-8DB8-FAF767E07CC2}"/>
              </a:ext>
            </a:extLst>
          </p:cNvPr>
          <p:cNvSpPr>
            <a:spLocks noGrp="1"/>
          </p:cNvSpPr>
          <p:nvPr>
            <p:ph type="title"/>
          </p:nvPr>
        </p:nvSpPr>
        <p:spPr/>
        <p:txBody>
          <a:bodyPr/>
          <a:lstStyle/>
          <a:p>
            <a:r>
              <a:rPr lang="en-US" dirty="0"/>
              <a:t>Plan for the Day</a:t>
            </a:r>
          </a:p>
        </p:txBody>
      </p:sp>
      <p:sp>
        <p:nvSpPr>
          <p:cNvPr id="3" name="Content Placeholder 2">
            <a:extLst>
              <a:ext uri="{FF2B5EF4-FFF2-40B4-BE49-F238E27FC236}">
                <a16:creationId xmlns:a16="http://schemas.microsoft.com/office/drawing/2014/main" id="{6B60C043-D215-4D93-A106-6529160A8EF4}"/>
              </a:ext>
            </a:extLst>
          </p:cNvPr>
          <p:cNvSpPr>
            <a:spLocks noGrp="1"/>
          </p:cNvSpPr>
          <p:nvPr>
            <p:ph idx="1"/>
          </p:nvPr>
        </p:nvSpPr>
        <p:spPr/>
        <p:txBody>
          <a:bodyPr>
            <a:normAutofit/>
          </a:bodyPr>
          <a:lstStyle/>
          <a:p>
            <a:r>
              <a:rPr lang="en-US" sz="3600" dirty="0"/>
              <a:t>Finish Pre-assessment</a:t>
            </a:r>
          </a:p>
          <a:p>
            <a:r>
              <a:rPr lang="en-US" sz="3600" dirty="0"/>
              <a:t>Copyright and Public Domain</a:t>
            </a:r>
          </a:p>
        </p:txBody>
      </p:sp>
    </p:spTree>
    <p:extLst>
      <p:ext uri="{BB962C8B-B14F-4D97-AF65-F5344CB8AC3E}">
        <p14:creationId xmlns:p14="http://schemas.microsoft.com/office/powerpoint/2010/main" val="7081923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1220-7E9C-48EC-AD3F-589F1166ECEF}"/>
              </a:ext>
            </a:extLst>
          </p:cNvPr>
          <p:cNvSpPr>
            <a:spLocks noGrp="1"/>
          </p:cNvSpPr>
          <p:nvPr>
            <p:ph type="title"/>
          </p:nvPr>
        </p:nvSpPr>
        <p:spPr/>
        <p:txBody>
          <a:bodyPr/>
          <a:lstStyle/>
          <a:p>
            <a:r>
              <a:rPr lang="en-US" dirty="0"/>
              <a:t>Finish Pre-Assessment</a:t>
            </a:r>
          </a:p>
        </p:txBody>
      </p:sp>
      <p:sp>
        <p:nvSpPr>
          <p:cNvPr id="3" name="Content Placeholder 2">
            <a:extLst>
              <a:ext uri="{FF2B5EF4-FFF2-40B4-BE49-F238E27FC236}">
                <a16:creationId xmlns:a16="http://schemas.microsoft.com/office/drawing/2014/main" id="{8B3ABB22-0E21-4714-9C51-CBA6450978C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720908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F18B-0296-4CFF-970A-B11B2C2B5FC6}"/>
              </a:ext>
            </a:extLst>
          </p:cNvPr>
          <p:cNvSpPr>
            <a:spLocks noGrp="1"/>
          </p:cNvSpPr>
          <p:nvPr>
            <p:ph type="title"/>
          </p:nvPr>
        </p:nvSpPr>
        <p:spPr/>
        <p:txBody>
          <a:bodyPr/>
          <a:lstStyle/>
          <a:p>
            <a:r>
              <a:rPr lang="en-US" dirty="0"/>
              <a:t>Public Domain</a:t>
            </a:r>
          </a:p>
        </p:txBody>
      </p:sp>
      <p:sp>
        <p:nvSpPr>
          <p:cNvPr id="3" name="Content Placeholder 2">
            <a:extLst>
              <a:ext uri="{FF2B5EF4-FFF2-40B4-BE49-F238E27FC236}">
                <a16:creationId xmlns:a16="http://schemas.microsoft.com/office/drawing/2014/main" id="{FD06B46F-85A7-4DED-A896-585AA16BB509}"/>
              </a:ext>
            </a:extLst>
          </p:cNvPr>
          <p:cNvSpPr>
            <a:spLocks noGrp="1"/>
          </p:cNvSpPr>
          <p:nvPr>
            <p:ph idx="1"/>
          </p:nvPr>
        </p:nvSpPr>
        <p:spPr/>
        <p:txBody>
          <a:bodyPr>
            <a:normAutofit/>
          </a:bodyPr>
          <a:lstStyle/>
          <a:p>
            <a:pPr marL="0" indent="0">
              <a:buNone/>
            </a:pPr>
            <a:r>
              <a:rPr lang="en-US" sz="3600" dirty="0"/>
              <a:t>Creative work that is NOT copyrighted and is free to use however you want.</a:t>
            </a:r>
          </a:p>
        </p:txBody>
      </p:sp>
    </p:spTree>
    <p:extLst>
      <p:ext uri="{BB962C8B-B14F-4D97-AF65-F5344CB8AC3E}">
        <p14:creationId xmlns:p14="http://schemas.microsoft.com/office/powerpoint/2010/main" val="10817324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9BD2D-0CEA-4445-95D1-5AC5925884E5}"/>
              </a:ext>
            </a:extLst>
          </p:cNvPr>
          <p:cNvSpPr>
            <a:spLocks noGrp="1"/>
          </p:cNvSpPr>
          <p:nvPr>
            <p:ph type="title"/>
          </p:nvPr>
        </p:nvSpPr>
        <p:spPr/>
        <p:txBody>
          <a:bodyPr/>
          <a:lstStyle/>
          <a:p>
            <a:r>
              <a:rPr lang="en-US" dirty="0"/>
              <a:t>Fair Use</a:t>
            </a:r>
          </a:p>
        </p:txBody>
      </p:sp>
      <p:sp>
        <p:nvSpPr>
          <p:cNvPr id="3" name="Content Placeholder 2">
            <a:extLst>
              <a:ext uri="{FF2B5EF4-FFF2-40B4-BE49-F238E27FC236}">
                <a16:creationId xmlns:a16="http://schemas.microsoft.com/office/drawing/2014/main" id="{E791207A-6739-4505-A1E2-C10DCEE21C9F}"/>
              </a:ext>
            </a:extLst>
          </p:cNvPr>
          <p:cNvSpPr>
            <a:spLocks noGrp="1"/>
          </p:cNvSpPr>
          <p:nvPr>
            <p:ph idx="1"/>
          </p:nvPr>
        </p:nvSpPr>
        <p:spPr/>
        <p:txBody>
          <a:bodyPr>
            <a:noAutofit/>
          </a:bodyPr>
          <a:lstStyle/>
          <a:p>
            <a:pPr marL="0" indent="0">
              <a:buNone/>
            </a:pPr>
            <a:r>
              <a:rPr lang="en-US" sz="3600" b="1" dirty="0"/>
              <a:t>Fair use:</a:t>
            </a:r>
            <a:r>
              <a:rPr lang="en-US" sz="3600" dirty="0"/>
              <a:t> the ability to use copyrighted work without permission, but only in certain ways and in specific situations.</a:t>
            </a:r>
          </a:p>
        </p:txBody>
      </p:sp>
    </p:spTree>
    <p:extLst>
      <p:ext uri="{BB962C8B-B14F-4D97-AF65-F5344CB8AC3E}">
        <p14:creationId xmlns:p14="http://schemas.microsoft.com/office/powerpoint/2010/main" val="1515365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5DA98-7782-4A99-B825-85D9AB219796}"/>
              </a:ext>
            </a:extLst>
          </p:cNvPr>
          <p:cNvSpPr>
            <a:spLocks noGrp="1"/>
          </p:cNvSpPr>
          <p:nvPr>
            <p:ph type="title"/>
          </p:nvPr>
        </p:nvSpPr>
        <p:spPr/>
        <p:txBody>
          <a:bodyPr/>
          <a:lstStyle/>
          <a:p>
            <a:r>
              <a:rPr lang="en-US" dirty="0"/>
              <a:t>Specific Situations:</a:t>
            </a:r>
          </a:p>
        </p:txBody>
      </p:sp>
      <p:sp>
        <p:nvSpPr>
          <p:cNvPr id="3" name="Content Placeholder 2">
            <a:extLst>
              <a:ext uri="{FF2B5EF4-FFF2-40B4-BE49-F238E27FC236}">
                <a16:creationId xmlns:a16="http://schemas.microsoft.com/office/drawing/2014/main" id="{09029259-1E68-45B5-9331-533ECA6F971D}"/>
              </a:ext>
            </a:extLst>
          </p:cNvPr>
          <p:cNvSpPr>
            <a:spLocks noGrp="1"/>
          </p:cNvSpPr>
          <p:nvPr>
            <p:ph idx="1"/>
          </p:nvPr>
        </p:nvSpPr>
        <p:spPr/>
        <p:txBody>
          <a:bodyPr/>
          <a:lstStyle/>
          <a:p>
            <a:pPr marL="742950" indent="-742950" fontAlgn="base">
              <a:buFont typeface="+mj-lt"/>
              <a:buAutoNum type="arabicPeriod"/>
            </a:pPr>
            <a:r>
              <a:rPr lang="en-US" sz="3600" dirty="0"/>
              <a:t>Schoolwork and education</a:t>
            </a:r>
          </a:p>
          <a:p>
            <a:pPr marL="742950" indent="-742950" fontAlgn="base">
              <a:buFont typeface="+mj-lt"/>
              <a:buAutoNum type="arabicPeriod"/>
            </a:pPr>
            <a:r>
              <a:rPr lang="en-US" sz="3600" dirty="0"/>
              <a:t>News reporting</a:t>
            </a:r>
          </a:p>
          <a:p>
            <a:pPr marL="742950" indent="-742950" fontAlgn="base">
              <a:buFont typeface="+mj-lt"/>
              <a:buAutoNum type="arabicPeriod"/>
            </a:pPr>
            <a:r>
              <a:rPr lang="en-US" sz="3600" dirty="0"/>
              <a:t>Criticizing or commenting on something</a:t>
            </a:r>
          </a:p>
          <a:p>
            <a:pPr marL="742950" indent="-742950" fontAlgn="base">
              <a:buFont typeface="+mj-lt"/>
              <a:buAutoNum type="arabicPeriod"/>
            </a:pPr>
            <a:r>
              <a:rPr lang="en-US" sz="3600" dirty="0"/>
              <a:t>Comedy/parody</a:t>
            </a:r>
          </a:p>
          <a:p>
            <a:pPr marL="742950" indent="-742950" fontAlgn="base">
              <a:buFont typeface="+mj-lt"/>
              <a:buAutoNum type="arabicPeriod"/>
            </a:pPr>
            <a:r>
              <a:rPr lang="en-US" sz="3600" dirty="0"/>
              <a:t>Remixing/reworking</a:t>
            </a:r>
          </a:p>
          <a:p>
            <a:pPr marL="0" indent="0">
              <a:buNone/>
            </a:pPr>
            <a:endParaRPr lang="en-US" dirty="0"/>
          </a:p>
        </p:txBody>
      </p:sp>
    </p:spTree>
    <p:extLst>
      <p:ext uri="{BB962C8B-B14F-4D97-AF65-F5344CB8AC3E}">
        <p14:creationId xmlns:p14="http://schemas.microsoft.com/office/powerpoint/2010/main" val="987213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E5D4-F7AB-4C43-ABBA-C6C363E5B245}"/>
              </a:ext>
            </a:extLst>
          </p:cNvPr>
          <p:cNvSpPr>
            <a:spLocks noGrp="1"/>
          </p:cNvSpPr>
          <p:nvPr>
            <p:ph type="title"/>
          </p:nvPr>
        </p:nvSpPr>
        <p:spPr/>
        <p:txBody>
          <a:bodyPr/>
          <a:lstStyle/>
          <a:p>
            <a:r>
              <a:rPr lang="en-US"/>
              <a:t>Syllabus and General Enrichment</a:t>
            </a:r>
          </a:p>
        </p:txBody>
      </p:sp>
      <p:sp>
        <p:nvSpPr>
          <p:cNvPr id="3" name="Content Placeholder 2">
            <a:extLst>
              <a:ext uri="{FF2B5EF4-FFF2-40B4-BE49-F238E27FC236}">
                <a16:creationId xmlns:a16="http://schemas.microsoft.com/office/drawing/2014/main" id="{B8F76A9B-A018-4701-981E-39AACE4CD51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653863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1E0C-F4E3-45C9-B476-D0985D3F8F68}"/>
              </a:ext>
            </a:extLst>
          </p:cNvPr>
          <p:cNvSpPr>
            <a:spLocks noGrp="1"/>
          </p:cNvSpPr>
          <p:nvPr>
            <p:ph type="title"/>
          </p:nvPr>
        </p:nvSpPr>
        <p:spPr/>
        <p:txBody>
          <a:bodyPr/>
          <a:lstStyle/>
          <a:p>
            <a:r>
              <a:rPr lang="en-US" dirty="0"/>
              <a:t>Remix/Rework Example</a:t>
            </a:r>
          </a:p>
        </p:txBody>
      </p:sp>
      <p:pic>
        <p:nvPicPr>
          <p:cNvPr id="4" name="Online Media ^0 3">
            <a:hlinkClick r:id="" action="ppaction://media"/>
            <a:extLst>
              <a:ext uri="{FF2B5EF4-FFF2-40B4-BE49-F238E27FC236}">
                <a16:creationId xmlns:a16="http://schemas.microsoft.com/office/drawing/2014/main" id="{3DA97B81-750A-4760-9C11-8F4DF47A25DE}"/>
              </a:ext>
            </a:extLst>
          </p:cNvPr>
          <p:cNvPicPr>
            <a:picLocks noGrp="1" noRot="1" noChangeAspect="1"/>
          </p:cNvPicPr>
          <p:nvPr>
            <p:ph idx="1"/>
            <a:videoFile r:link="rId1"/>
          </p:nvPr>
        </p:nvPicPr>
        <p:blipFill>
          <a:blip r:embed="rId3"/>
          <a:stretch>
            <a:fillRect/>
          </a:stretch>
        </p:blipFill>
        <p:spPr>
          <a:xfrm>
            <a:off x="2965938" y="1690688"/>
            <a:ext cx="6260123" cy="4695093"/>
          </a:xfrm>
          <a:prstGeom prst="rect">
            <a:avLst/>
          </a:prstGeom>
        </p:spPr>
      </p:pic>
    </p:spTree>
    <p:extLst>
      <p:ext uri="{BB962C8B-B14F-4D97-AF65-F5344CB8AC3E}">
        <p14:creationId xmlns:p14="http://schemas.microsoft.com/office/powerpoint/2010/main" val="39271595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8682-BBCE-4E66-9961-B6E880F29C37}"/>
              </a:ext>
            </a:extLst>
          </p:cNvPr>
          <p:cNvSpPr>
            <a:spLocks noGrp="1"/>
          </p:cNvSpPr>
          <p:nvPr>
            <p:ph type="title"/>
          </p:nvPr>
        </p:nvSpPr>
        <p:spPr/>
        <p:txBody>
          <a:bodyPr/>
          <a:lstStyle/>
          <a:p>
            <a:r>
              <a:rPr lang="en-US" dirty="0"/>
              <a:t>Turn and Talk</a:t>
            </a:r>
          </a:p>
        </p:txBody>
      </p:sp>
      <p:sp>
        <p:nvSpPr>
          <p:cNvPr id="3" name="Content Placeholder 2">
            <a:extLst>
              <a:ext uri="{FF2B5EF4-FFF2-40B4-BE49-F238E27FC236}">
                <a16:creationId xmlns:a16="http://schemas.microsoft.com/office/drawing/2014/main" id="{355F4A57-1CDB-4038-AE3F-E02F518399A1}"/>
              </a:ext>
            </a:extLst>
          </p:cNvPr>
          <p:cNvSpPr>
            <a:spLocks noGrp="1"/>
          </p:cNvSpPr>
          <p:nvPr>
            <p:ph idx="1"/>
          </p:nvPr>
        </p:nvSpPr>
        <p:spPr/>
        <p:txBody>
          <a:bodyPr>
            <a:normAutofit/>
          </a:bodyPr>
          <a:lstStyle/>
          <a:p>
            <a:pPr marL="0" indent="0">
              <a:buNone/>
            </a:pPr>
            <a:r>
              <a:rPr lang="en-US" sz="3600" dirty="0"/>
              <a:t>How are fair use and public domain different?</a:t>
            </a:r>
          </a:p>
        </p:txBody>
      </p:sp>
    </p:spTree>
    <p:extLst>
      <p:ext uri="{BB962C8B-B14F-4D97-AF65-F5344CB8AC3E}">
        <p14:creationId xmlns:p14="http://schemas.microsoft.com/office/powerpoint/2010/main" val="23829741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18C53-42EF-4CB8-BE00-D7FB4C0B0DCE}"/>
              </a:ext>
            </a:extLst>
          </p:cNvPr>
          <p:cNvSpPr>
            <a:spLocks noGrp="1"/>
          </p:cNvSpPr>
          <p:nvPr>
            <p:ph type="title"/>
          </p:nvPr>
        </p:nvSpPr>
        <p:spPr/>
        <p:txBody>
          <a:bodyPr/>
          <a:lstStyle/>
          <a:p>
            <a:r>
              <a:rPr lang="en-US" dirty="0"/>
              <a:t>Case Studies in Fair Use</a:t>
            </a:r>
          </a:p>
        </p:txBody>
      </p:sp>
      <p:sp>
        <p:nvSpPr>
          <p:cNvPr id="3" name="Content Placeholder 2">
            <a:extLst>
              <a:ext uri="{FF2B5EF4-FFF2-40B4-BE49-F238E27FC236}">
                <a16:creationId xmlns:a16="http://schemas.microsoft.com/office/drawing/2014/main" id="{73574B0D-A68F-45A1-BBCF-F550BCCD163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7139302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4AEAC-5B92-4AE6-AFDF-6D8F93578735}"/>
              </a:ext>
            </a:extLst>
          </p:cNvPr>
          <p:cNvSpPr>
            <a:spLocks noGrp="1"/>
          </p:cNvSpPr>
          <p:nvPr>
            <p:ph type="title"/>
          </p:nvPr>
        </p:nvSpPr>
        <p:spPr/>
        <p:txBody>
          <a:bodyPr/>
          <a:lstStyle/>
          <a:p>
            <a:r>
              <a:rPr lang="en-US" dirty="0"/>
              <a:t>Case Study 1: Scary Mary</a:t>
            </a:r>
          </a:p>
        </p:txBody>
      </p:sp>
      <p:pic>
        <p:nvPicPr>
          <p:cNvPr id="4" name="Online Media ^0 3">
            <a:hlinkClick r:id="" action="ppaction://media"/>
            <a:extLst>
              <a:ext uri="{FF2B5EF4-FFF2-40B4-BE49-F238E27FC236}">
                <a16:creationId xmlns:a16="http://schemas.microsoft.com/office/drawing/2014/main" id="{2F8C002B-4E78-4812-927B-BB0204910E70}"/>
              </a:ext>
            </a:extLst>
          </p:cNvPr>
          <p:cNvPicPr>
            <a:picLocks noGrp="1" noRot="1" noChangeAspect="1"/>
          </p:cNvPicPr>
          <p:nvPr>
            <p:ph idx="1"/>
            <a:videoFile r:link="rId1"/>
          </p:nvPr>
        </p:nvPicPr>
        <p:blipFill>
          <a:blip r:embed="rId3"/>
          <a:stretch>
            <a:fillRect/>
          </a:stretch>
        </p:blipFill>
        <p:spPr>
          <a:xfrm>
            <a:off x="2886075" y="1690688"/>
            <a:ext cx="6419850" cy="4814888"/>
          </a:xfrm>
          <a:prstGeom prst="rect">
            <a:avLst/>
          </a:prstGeom>
        </p:spPr>
      </p:pic>
    </p:spTree>
    <p:extLst>
      <p:ext uri="{BB962C8B-B14F-4D97-AF65-F5344CB8AC3E}">
        <p14:creationId xmlns:p14="http://schemas.microsoft.com/office/powerpoint/2010/main" val="38326349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338C4-ABB6-4775-A3E6-94D6DD3717D7}"/>
              </a:ext>
            </a:extLst>
          </p:cNvPr>
          <p:cNvSpPr>
            <a:spLocks noGrp="1"/>
          </p:cNvSpPr>
          <p:nvPr>
            <p:ph type="title"/>
          </p:nvPr>
        </p:nvSpPr>
        <p:spPr/>
        <p:txBody>
          <a:bodyPr/>
          <a:lstStyle/>
          <a:p>
            <a:r>
              <a:rPr lang="en-US" dirty="0"/>
              <a:t>Case Study 2: DJ Earworm</a:t>
            </a:r>
          </a:p>
        </p:txBody>
      </p:sp>
      <p:pic>
        <p:nvPicPr>
          <p:cNvPr id="7" name="Online Media ^0 6">
            <a:hlinkClick r:id="" action="ppaction://media"/>
            <a:extLst>
              <a:ext uri="{FF2B5EF4-FFF2-40B4-BE49-F238E27FC236}">
                <a16:creationId xmlns:a16="http://schemas.microsoft.com/office/drawing/2014/main" id="{775AE69F-4F1D-4187-A9E6-2519DC576339}"/>
              </a:ext>
            </a:extLst>
          </p:cNvPr>
          <p:cNvPicPr>
            <a:picLocks noGrp="1" noRot="1" noChangeAspect="1"/>
          </p:cNvPicPr>
          <p:nvPr>
            <p:ph idx="1"/>
            <a:videoFile r:link="rId1"/>
          </p:nvPr>
        </p:nvPicPr>
        <p:blipFill>
          <a:blip r:embed="rId3"/>
          <a:stretch>
            <a:fillRect/>
          </a:stretch>
        </p:blipFill>
        <p:spPr>
          <a:xfrm>
            <a:off x="2937510" y="1690688"/>
            <a:ext cx="6316980" cy="4737735"/>
          </a:xfrm>
          <a:prstGeom prst="rect">
            <a:avLst/>
          </a:prstGeom>
        </p:spPr>
      </p:pic>
    </p:spTree>
    <p:extLst>
      <p:ext uri="{BB962C8B-B14F-4D97-AF65-F5344CB8AC3E}">
        <p14:creationId xmlns:p14="http://schemas.microsoft.com/office/powerpoint/2010/main" val="19805054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816B-9009-43D0-80B6-70C07628BD9C}"/>
              </a:ext>
            </a:extLst>
          </p:cNvPr>
          <p:cNvSpPr>
            <a:spLocks noGrp="1"/>
          </p:cNvSpPr>
          <p:nvPr>
            <p:ph type="title"/>
          </p:nvPr>
        </p:nvSpPr>
        <p:spPr/>
        <p:txBody>
          <a:bodyPr/>
          <a:lstStyle/>
          <a:p>
            <a:r>
              <a:rPr lang="en-US" dirty="0"/>
              <a:t>Case Study 3: Teen Crush (Play 2:45)</a:t>
            </a:r>
          </a:p>
        </p:txBody>
      </p:sp>
      <p:pic>
        <p:nvPicPr>
          <p:cNvPr id="4" name="Online Media ^0 3">
            <a:hlinkClick r:id="" action="ppaction://media"/>
            <a:extLst>
              <a:ext uri="{FF2B5EF4-FFF2-40B4-BE49-F238E27FC236}">
                <a16:creationId xmlns:a16="http://schemas.microsoft.com/office/drawing/2014/main" id="{694681A4-8C4A-4CF5-936A-FADE318E2622}"/>
              </a:ext>
            </a:extLst>
          </p:cNvPr>
          <p:cNvPicPr>
            <a:picLocks noGrp="1" noRot="1" noChangeAspect="1"/>
          </p:cNvPicPr>
          <p:nvPr>
            <p:ph idx="1"/>
            <a:videoFile r:link="rId1"/>
          </p:nvPr>
        </p:nvPicPr>
        <p:blipFill>
          <a:blip r:embed="rId3"/>
          <a:stretch>
            <a:fillRect/>
          </a:stretch>
        </p:blipFill>
        <p:spPr>
          <a:xfrm>
            <a:off x="2907030" y="1690688"/>
            <a:ext cx="6377940" cy="4783455"/>
          </a:xfrm>
          <a:prstGeom prst="rect">
            <a:avLst/>
          </a:prstGeom>
        </p:spPr>
      </p:pic>
    </p:spTree>
    <p:extLst>
      <p:ext uri="{BB962C8B-B14F-4D97-AF65-F5344CB8AC3E}">
        <p14:creationId xmlns:p14="http://schemas.microsoft.com/office/powerpoint/2010/main" val="42308406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275F-CD68-42E9-A94A-A3130A1E7B07}"/>
              </a:ext>
            </a:extLst>
          </p:cNvPr>
          <p:cNvSpPr>
            <a:spLocks noGrp="1"/>
          </p:cNvSpPr>
          <p:nvPr>
            <p:ph type="title"/>
          </p:nvPr>
        </p:nvSpPr>
        <p:spPr/>
        <p:txBody>
          <a:bodyPr/>
          <a:lstStyle/>
          <a:p>
            <a:r>
              <a:rPr lang="en-US" dirty="0"/>
              <a:t>Getting around copyright…</a:t>
            </a:r>
          </a:p>
        </p:txBody>
      </p:sp>
      <p:sp>
        <p:nvSpPr>
          <p:cNvPr id="3" name="Content Placeholder 2">
            <a:extLst>
              <a:ext uri="{FF2B5EF4-FFF2-40B4-BE49-F238E27FC236}">
                <a16:creationId xmlns:a16="http://schemas.microsoft.com/office/drawing/2014/main" id="{161CBCD0-3BCF-4180-831B-40DC99B6012F}"/>
              </a:ext>
            </a:extLst>
          </p:cNvPr>
          <p:cNvSpPr>
            <a:spLocks noGrp="1"/>
          </p:cNvSpPr>
          <p:nvPr>
            <p:ph idx="1"/>
          </p:nvPr>
        </p:nvSpPr>
        <p:spPr/>
        <p:txBody>
          <a:bodyPr>
            <a:normAutofit/>
          </a:bodyPr>
          <a:lstStyle/>
          <a:p>
            <a:r>
              <a:rPr lang="en-US" sz="3600" dirty="0"/>
              <a:t>Use a small amount</a:t>
            </a:r>
          </a:p>
          <a:p>
            <a:r>
              <a:rPr lang="en-US" sz="3600" dirty="0"/>
              <a:t>Add new meaning and make it original</a:t>
            </a:r>
          </a:p>
          <a:p>
            <a:r>
              <a:rPr lang="en-US" sz="3600" dirty="0"/>
              <a:t>Rework it and use it in a different way</a:t>
            </a:r>
          </a:p>
          <a:p>
            <a:r>
              <a:rPr lang="en-US" sz="3600" dirty="0"/>
              <a:t>Use it for a nonprofit purpose</a:t>
            </a:r>
          </a:p>
        </p:txBody>
      </p:sp>
    </p:spTree>
    <p:extLst>
      <p:ext uri="{BB962C8B-B14F-4D97-AF65-F5344CB8AC3E}">
        <p14:creationId xmlns:p14="http://schemas.microsoft.com/office/powerpoint/2010/main" val="15274251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0D796-8BF5-4E7B-A75D-6ED38523F55D}"/>
              </a:ext>
            </a:extLst>
          </p:cNvPr>
          <p:cNvSpPr>
            <a:spLocks noGrp="1"/>
          </p:cNvSpPr>
          <p:nvPr>
            <p:ph type="title"/>
          </p:nvPr>
        </p:nvSpPr>
        <p:spPr/>
        <p:txBody>
          <a:bodyPr/>
          <a:lstStyle/>
          <a:p>
            <a:r>
              <a:rPr lang="en-US" dirty="0"/>
              <a:t>Taylor Swift and Music Streaming</a:t>
            </a:r>
          </a:p>
        </p:txBody>
      </p:sp>
      <p:sp>
        <p:nvSpPr>
          <p:cNvPr id="3" name="Content Placeholder 2">
            <a:extLst>
              <a:ext uri="{FF2B5EF4-FFF2-40B4-BE49-F238E27FC236}">
                <a16:creationId xmlns:a16="http://schemas.microsoft.com/office/drawing/2014/main" id="{2A613129-FA2F-493F-AC61-EA5E2635C559}"/>
              </a:ext>
            </a:extLst>
          </p:cNvPr>
          <p:cNvSpPr>
            <a:spLocks noGrp="1"/>
          </p:cNvSpPr>
          <p:nvPr>
            <p:ph idx="1"/>
          </p:nvPr>
        </p:nvSpPr>
        <p:spPr/>
        <p:txBody>
          <a:bodyPr>
            <a:normAutofit/>
          </a:bodyPr>
          <a:lstStyle/>
          <a:p>
            <a:pPr marL="0" indent="0">
              <a:buNone/>
            </a:pPr>
            <a:r>
              <a:rPr lang="en-US" sz="3600" dirty="0"/>
              <a:t>We are going to practice “marking the text” with the article “Are Musicians going up a Music Stream without a Fair Payout?”</a:t>
            </a:r>
          </a:p>
        </p:txBody>
      </p:sp>
    </p:spTree>
    <p:extLst>
      <p:ext uri="{BB962C8B-B14F-4D97-AF65-F5344CB8AC3E}">
        <p14:creationId xmlns:p14="http://schemas.microsoft.com/office/powerpoint/2010/main" val="30163847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1B77-BBB1-464A-AA05-74104F0045E5}"/>
              </a:ext>
            </a:extLst>
          </p:cNvPr>
          <p:cNvSpPr>
            <a:spLocks noGrp="1"/>
          </p:cNvSpPr>
          <p:nvPr>
            <p:ph type="title"/>
          </p:nvPr>
        </p:nvSpPr>
        <p:spPr/>
        <p:txBody>
          <a:bodyPr/>
          <a:lstStyle/>
          <a:p>
            <a:r>
              <a:rPr lang="en-US" dirty="0"/>
              <a:t>Section 1: Ms. Charlton Marks the Text</a:t>
            </a:r>
          </a:p>
        </p:txBody>
      </p:sp>
      <p:sp>
        <p:nvSpPr>
          <p:cNvPr id="3" name="Content Placeholder 2">
            <a:extLst>
              <a:ext uri="{FF2B5EF4-FFF2-40B4-BE49-F238E27FC236}">
                <a16:creationId xmlns:a16="http://schemas.microsoft.com/office/drawing/2014/main" id="{C51C1B55-6C22-425F-9D5A-DABF594C622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582155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A19E-5F5F-4F47-9883-3B75992CD927}"/>
              </a:ext>
            </a:extLst>
          </p:cNvPr>
          <p:cNvSpPr>
            <a:spLocks noGrp="1"/>
          </p:cNvSpPr>
          <p:nvPr>
            <p:ph type="title"/>
          </p:nvPr>
        </p:nvSpPr>
        <p:spPr/>
        <p:txBody>
          <a:bodyPr/>
          <a:lstStyle/>
          <a:p>
            <a:r>
              <a:rPr lang="en-US" dirty="0"/>
              <a:t>Section 2: We Mark the Text</a:t>
            </a:r>
          </a:p>
        </p:txBody>
      </p:sp>
      <p:sp>
        <p:nvSpPr>
          <p:cNvPr id="3" name="Content Placeholder 2">
            <a:extLst>
              <a:ext uri="{FF2B5EF4-FFF2-40B4-BE49-F238E27FC236}">
                <a16:creationId xmlns:a16="http://schemas.microsoft.com/office/drawing/2014/main" id="{A60C0D9D-CBD3-4569-9823-58DBA182C49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98541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F0AA-2EE6-40A1-B590-9E080ED6CFB8}"/>
              </a:ext>
            </a:extLst>
          </p:cNvPr>
          <p:cNvSpPr>
            <a:spLocks noGrp="1"/>
          </p:cNvSpPr>
          <p:nvPr>
            <p:ph type="title"/>
          </p:nvPr>
        </p:nvSpPr>
        <p:spPr>
          <a:xfrm>
            <a:off x="838200" y="0"/>
            <a:ext cx="10515600" cy="1325563"/>
          </a:xfrm>
        </p:spPr>
        <p:txBody>
          <a:bodyPr/>
          <a:lstStyle/>
          <a:p>
            <a:r>
              <a:rPr lang="en-US"/>
              <a:t>Specific “Enrichment”</a:t>
            </a:r>
          </a:p>
        </p:txBody>
      </p:sp>
      <p:sp>
        <p:nvSpPr>
          <p:cNvPr id="3" name="Content Placeholder 2">
            <a:extLst>
              <a:ext uri="{FF2B5EF4-FFF2-40B4-BE49-F238E27FC236}">
                <a16:creationId xmlns:a16="http://schemas.microsoft.com/office/drawing/2014/main" id="{8D262B1E-E0DD-4683-8D89-C50B30ED60F2}"/>
              </a:ext>
            </a:extLst>
          </p:cNvPr>
          <p:cNvSpPr>
            <a:spLocks noGrp="1"/>
          </p:cNvSpPr>
          <p:nvPr>
            <p:ph idx="1"/>
          </p:nvPr>
        </p:nvSpPr>
        <p:spPr>
          <a:xfrm>
            <a:off x="838200" y="1254124"/>
            <a:ext cx="10515600" cy="5032375"/>
          </a:xfrm>
        </p:spPr>
        <p:txBody>
          <a:bodyPr>
            <a:noAutofit/>
          </a:bodyPr>
          <a:lstStyle/>
          <a:p>
            <a:r>
              <a:rPr lang="en-US" sz="3200"/>
              <a:t>Unit 1 (Review)</a:t>
            </a:r>
          </a:p>
          <a:p>
            <a:pPr lvl="1"/>
            <a:r>
              <a:rPr lang="en-US" sz="3200"/>
              <a:t>Quizzes are more difficult.</a:t>
            </a:r>
          </a:p>
          <a:p>
            <a:r>
              <a:rPr lang="en-US" sz="3200"/>
              <a:t>Unit 2 (</a:t>
            </a:r>
            <a:r>
              <a:rPr lang="en-US" sz="3200" i="1"/>
              <a:t>The Outsiders</a:t>
            </a:r>
            <a:r>
              <a:rPr lang="en-US" sz="3200"/>
              <a:t>)</a:t>
            </a:r>
          </a:p>
          <a:p>
            <a:pPr lvl="1"/>
            <a:r>
              <a:rPr lang="en-US" sz="3200"/>
              <a:t>Added book: </a:t>
            </a:r>
            <a:r>
              <a:rPr lang="en-US" sz="3200" i="1"/>
              <a:t>Breaking Night</a:t>
            </a:r>
            <a:endParaRPr lang="en-US" sz="3200"/>
          </a:p>
          <a:p>
            <a:r>
              <a:rPr lang="en-US" sz="3200"/>
              <a:t>Unit 3 (“Flowers for Algernon”)</a:t>
            </a:r>
          </a:p>
          <a:p>
            <a:pPr lvl="1"/>
            <a:r>
              <a:rPr lang="en-US" sz="3200"/>
              <a:t>Added book: </a:t>
            </a:r>
            <a:r>
              <a:rPr lang="en-US" sz="3200" i="1"/>
              <a:t>Frankenstein</a:t>
            </a:r>
            <a:endParaRPr lang="en-US" sz="3200"/>
          </a:p>
          <a:p>
            <a:r>
              <a:rPr lang="en-US" sz="3200"/>
              <a:t>Unit 4 (“The Diary of Anne Frank”)</a:t>
            </a:r>
          </a:p>
          <a:p>
            <a:pPr lvl="1"/>
            <a:r>
              <a:rPr lang="en-US" sz="3200"/>
              <a:t>Added book: </a:t>
            </a:r>
            <a:r>
              <a:rPr lang="en-US" sz="3200" i="1"/>
              <a:t>They Poured Fire on us from the Sky</a:t>
            </a:r>
            <a:endParaRPr lang="en-US" sz="3200"/>
          </a:p>
          <a:p>
            <a:r>
              <a:rPr lang="en-US" sz="3200"/>
              <a:t>Unit 5 (Dystopian Literature Choice Novel)</a:t>
            </a:r>
          </a:p>
          <a:p>
            <a:pPr lvl="1"/>
            <a:r>
              <a:rPr lang="en-US" sz="3200"/>
              <a:t>Larger final project (TBD)</a:t>
            </a:r>
          </a:p>
        </p:txBody>
      </p:sp>
    </p:spTree>
    <p:extLst>
      <p:ext uri="{BB962C8B-B14F-4D97-AF65-F5344CB8AC3E}">
        <p14:creationId xmlns:p14="http://schemas.microsoft.com/office/powerpoint/2010/main" val="16288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C6F5-E870-4768-99AC-BCE1C5242656}"/>
              </a:ext>
            </a:extLst>
          </p:cNvPr>
          <p:cNvSpPr>
            <a:spLocks noGrp="1"/>
          </p:cNvSpPr>
          <p:nvPr>
            <p:ph type="title"/>
          </p:nvPr>
        </p:nvSpPr>
        <p:spPr/>
        <p:txBody>
          <a:bodyPr/>
          <a:lstStyle/>
          <a:p>
            <a:r>
              <a:rPr lang="en-US" dirty="0"/>
              <a:t>The Rest: You Mark the Text (with a  partner)</a:t>
            </a:r>
          </a:p>
        </p:txBody>
      </p:sp>
      <p:sp>
        <p:nvSpPr>
          <p:cNvPr id="3" name="Content Placeholder 2">
            <a:extLst>
              <a:ext uri="{FF2B5EF4-FFF2-40B4-BE49-F238E27FC236}">
                <a16:creationId xmlns:a16="http://schemas.microsoft.com/office/drawing/2014/main" id="{AD9924F9-C728-4043-BD96-F8F8042B03EF}"/>
              </a:ext>
            </a:extLst>
          </p:cNvPr>
          <p:cNvSpPr>
            <a:spLocks noGrp="1"/>
          </p:cNvSpPr>
          <p:nvPr>
            <p:ph idx="1"/>
          </p:nvPr>
        </p:nvSpPr>
        <p:spPr/>
        <p:txBody>
          <a:bodyPr/>
          <a:lstStyle/>
          <a:p>
            <a:pPr marL="0" indent="0">
              <a:buNone/>
            </a:pPr>
            <a:r>
              <a:rPr lang="en-US" dirty="0"/>
              <a:t>The rest of the article is your homework. You may use the rest of class to work. </a:t>
            </a:r>
          </a:p>
        </p:txBody>
      </p:sp>
    </p:spTree>
    <p:extLst>
      <p:ext uri="{BB962C8B-B14F-4D97-AF65-F5344CB8AC3E}">
        <p14:creationId xmlns:p14="http://schemas.microsoft.com/office/powerpoint/2010/main" val="2707091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1802</Words>
  <Application>Microsoft Office PowerPoint</Application>
  <PresentationFormat>Widescreen</PresentationFormat>
  <Paragraphs>253</Paragraphs>
  <Slides>90</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90</vt:i4>
      </vt:variant>
    </vt:vector>
  </HeadingPairs>
  <TitlesOfParts>
    <vt:vector size="94" baseType="lpstr">
      <vt:lpstr>Arial</vt:lpstr>
      <vt:lpstr>Calibri</vt:lpstr>
      <vt:lpstr>Calibri Light</vt:lpstr>
      <vt:lpstr>office theme</vt:lpstr>
      <vt:lpstr>Unit 1 Days 1-5</vt:lpstr>
      <vt:lpstr>Day 1</vt:lpstr>
      <vt:lpstr>PowerPoint Presentation</vt:lpstr>
      <vt:lpstr>Hi, I’m Ms. Charlton!</vt:lpstr>
      <vt:lpstr>Seating Charts</vt:lpstr>
      <vt:lpstr>Bell Ringer 9/7/17 or 9/8/17</vt:lpstr>
      <vt:lpstr>This year we will…</vt:lpstr>
      <vt:lpstr>Syllabus and General Enrichment</vt:lpstr>
      <vt:lpstr>Specific “Enrichment”</vt:lpstr>
      <vt:lpstr>Brain Break: Switch Sides If…</vt:lpstr>
      <vt:lpstr>You prefer dogs over cats.</vt:lpstr>
      <vt:lpstr>You live in the country/on a farm.</vt:lpstr>
      <vt:lpstr>You speak another language fluently.</vt:lpstr>
      <vt:lpstr>You have never read the Harry Potter books AND you have never seen the movies.</vt:lpstr>
      <vt:lpstr>You play an instrument.</vt:lpstr>
      <vt:lpstr>You have 4 or more siblings.</vt:lpstr>
      <vt:lpstr>Have gone surfing.</vt:lpstr>
      <vt:lpstr>Broken a bone.</vt:lpstr>
      <vt:lpstr>Been trapped in an elevator.</vt:lpstr>
      <vt:lpstr>Housekeeping (Just to get us started)</vt:lpstr>
      <vt:lpstr>Mini Lesson: Inferences</vt:lpstr>
      <vt:lpstr>Inference Practice 1</vt:lpstr>
      <vt:lpstr>Inference Practice 2</vt:lpstr>
      <vt:lpstr>Inference Practice 3</vt:lpstr>
      <vt:lpstr>To practice inferences &amp; to get to know me…</vt:lpstr>
      <vt:lpstr>Raise your hand if you had me last year.</vt:lpstr>
      <vt:lpstr>Letter to Ms. Charlton</vt:lpstr>
      <vt:lpstr>Student Interest Survey</vt:lpstr>
      <vt:lpstr>Your Homework (LOL sorry…not sorry)</vt:lpstr>
      <vt:lpstr>Before you go…</vt:lpstr>
      <vt:lpstr>Day 2</vt:lpstr>
      <vt:lpstr>Bell Ringer </vt:lpstr>
      <vt:lpstr>Plan for the Day</vt:lpstr>
      <vt:lpstr>Homework</vt:lpstr>
      <vt:lpstr>Syllabus (Signed for the next class)</vt:lpstr>
      <vt:lpstr>Group Story</vt:lpstr>
      <vt:lpstr>PowerPoint Presentation</vt:lpstr>
      <vt:lpstr>Not-Lame Bingo</vt:lpstr>
      <vt:lpstr>Unit 1, Part 1: Digital Citizenship</vt:lpstr>
      <vt:lpstr>Digital Footprints</vt:lpstr>
      <vt:lpstr>Why do we have to do this?</vt:lpstr>
      <vt:lpstr>Real Stories</vt:lpstr>
      <vt:lpstr>Table Discussion</vt:lpstr>
      <vt:lpstr>Ms. Charlton on Google and Facebook</vt:lpstr>
      <vt:lpstr>Finding your Footprint</vt:lpstr>
      <vt:lpstr>Final Discussion</vt:lpstr>
      <vt:lpstr>PowerPoint Presentation</vt:lpstr>
      <vt:lpstr>Day 3</vt:lpstr>
      <vt:lpstr>Bell Ringer</vt:lpstr>
      <vt:lpstr>Plan for the Day</vt:lpstr>
      <vt:lpstr>IR Project Update</vt:lpstr>
      <vt:lpstr>Binders</vt:lpstr>
      <vt:lpstr>Plagiarism</vt:lpstr>
      <vt:lpstr>PowerPoint Presentation</vt:lpstr>
      <vt:lpstr>Brain Break: Moo Off (#thanksNaven)</vt:lpstr>
      <vt:lpstr>Intentional Plagiarism</vt:lpstr>
      <vt:lpstr>Accidental Plagiarism</vt:lpstr>
      <vt:lpstr>Consequences of Plagiarism</vt:lpstr>
      <vt:lpstr>PowerPoint Presentation</vt:lpstr>
      <vt:lpstr>How to Avoid Plagiarism</vt:lpstr>
      <vt:lpstr>Is it Plagiarism?</vt:lpstr>
      <vt:lpstr>PowerPoint Presentation</vt:lpstr>
      <vt:lpstr>PowerPoint Presentation</vt:lpstr>
      <vt:lpstr>PowerPoint Presentation</vt:lpstr>
      <vt:lpstr>PowerPoint Presentation</vt:lpstr>
      <vt:lpstr>PowerPoint Presentation</vt:lpstr>
      <vt:lpstr>BASICALLY…</vt:lpstr>
      <vt:lpstr>Not-Lame Bingo</vt:lpstr>
      <vt:lpstr>Day 4</vt:lpstr>
      <vt:lpstr>Bell Ringer</vt:lpstr>
      <vt:lpstr>Plan for the Day</vt:lpstr>
      <vt:lpstr>Pre-Assessment</vt:lpstr>
      <vt:lpstr>Day 5</vt:lpstr>
      <vt:lpstr>Bell Ringer</vt:lpstr>
      <vt:lpstr>Plan for the Day</vt:lpstr>
      <vt:lpstr>Finish Pre-Assessment</vt:lpstr>
      <vt:lpstr>Public Domain</vt:lpstr>
      <vt:lpstr>Fair Use</vt:lpstr>
      <vt:lpstr>Specific Situations:</vt:lpstr>
      <vt:lpstr>Remix/Rework Example</vt:lpstr>
      <vt:lpstr>Turn and Talk</vt:lpstr>
      <vt:lpstr>Case Studies in Fair Use</vt:lpstr>
      <vt:lpstr>Case Study 1: Scary Mary</vt:lpstr>
      <vt:lpstr>Case Study 2: DJ Earworm</vt:lpstr>
      <vt:lpstr>Case Study 3: Teen Crush (Play 2:45)</vt:lpstr>
      <vt:lpstr>Getting around copyright…</vt:lpstr>
      <vt:lpstr>Taylor Swift and Music Streaming</vt:lpstr>
      <vt:lpstr>Section 1: Ms. Charlton Marks the Text</vt:lpstr>
      <vt:lpstr>Section 2: We Mark the Text</vt:lpstr>
      <vt:lpstr>The Rest: You Mark the Text (with a  partner)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Days 1-5</dc:title>
  <cp:lastModifiedBy>CHARLTON ELIZABETH</cp:lastModifiedBy>
  <cp:revision>1</cp:revision>
  <dcterms:modified xsi:type="dcterms:W3CDTF">2017-09-17T16:33:34Z</dcterms:modified>
</cp:coreProperties>
</file>