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8" r:id="rId2"/>
    <p:sldId id="309" r:id="rId3"/>
    <p:sldId id="31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88" r:id="rId23"/>
    <p:sldId id="279" r:id="rId24"/>
    <p:sldId id="280" r:id="rId25"/>
    <p:sldId id="281" r:id="rId26"/>
    <p:sldId id="293" r:id="rId27"/>
    <p:sldId id="294" r:id="rId28"/>
    <p:sldId id="289" r:id="rId29"/>
    <p:sldId id="290" r:id="rId30"/>
    <p:sldId id="291" r:id="rId31"/>
    <p:sldId id="292" r:id="rId32"/>
    <p:sldId id="295" r:id="rId33"/>
    <p:sldId id="296" r:id="rId34"/>
    <p:sldId id="298" r:id="rId35"/>
    <p:sldId id="297" r:id="rId36"/>
    <p:sldId id="282" r:id="rId37"/>
    <p:sldId id="283" r:id="rId38"/>
    <p:sldId id="284" r:id="rId39"/>
    <p:sldId id="303" r:id="rId40"/>
    <p:sldId id="304" r:id="rId41"/>
    <p:sldId id="302" r:id="rId42"/>
    <p:sldId id="307" r:id="rId43"/>
    <p:sldId id="285" r:id="rId44"/>
    <p:sldId id="286" r:id="rId45"/>
    <p:sldId id="287" r:id="rId46"/>
    <p:sldId id="312" r:id="rId47"/>
    <p:sldId id="315" r:id="rId48"/>
    <p:sldId id="301" r:id="rId49"/>
    <p:sldId id="313" r:id="rId50"/>
    <p:sldId id="314" r:id="rId51"/>
    <p:sldId id="306" r:id="rId5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DB0C62C-FBC4-4F5E-9B6C-E674F9E28B04}" v="30" dt="2017-10-17T15:10:03.5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8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ARLTON ELIZABETH" userId="ed2c7363-624f-4001-af6b-6e4fe19ada12" providerId="ADAL" clId="{7DB0C62C-FBC4-4F5E-9B6C-E674F9E28B04}"/>
    <pc:docChg chg="custSel addSld delSld modSld sldOrd">
      <pc:chgData name="CHARLTON ELIZABETH" userId="ed2c7363-624f-4001-af6b-6e4fe19ada12" providerId="ADAL" clId="{7DB0C62C-FBC4-4F5E-9B6C-E674F9E28B04}" dt="2017-10-17T15:10:03.570" v="1370" actId="20577"/>
      <pc:docMkLst>
        <pc:docMk/>
      </pc:docMkLst>
      <pc:sldChg chg="del setBg">
        <pc:chgData name="CHARLTON ELIZABETH" userId="ed2c7363-624f-4001-af6b-6e4fe19ada12" providerId="ADAL" clId="{7DB0C62C-FBC4-4F5E-9B6C-E674F9E28B04}" dt="2017-10-08T22:06:57.305" v="2" actId="2696"/>
        <pc:sldMkLst>
          <pc:docMk/>
          <pc:sldMk cId="109857222" sldId="256"/>
        </pc:sldMkLst>
      </pc:sldChg>
      <pc:sldChg chg="add setBg">
        <pc:chgData name="CHARLTON ELIZABETH" userId="ed2c7363-624f-4001-af6b-6e4fe19ada12" providerId="ADAL" clId="{7DB0C62C-FBC4-4F5E-9B6C-E674F9E28B04}" dt="2017-10-08T22:07:00.736" v="3" actId="20577"/>
        <pc:sldMkLst>
          <pc:docMk/>
          <pc:sldMk cId="218867108" sldId="257"/>
        </pc:sldMkLst>
      </pc:sldChg>
      <pc:sldChg chg="add setBg">
        <pc:chgData name="CHARLTON ELIZABETH" userId="ed2c7363-624f-4001-af6b-6e4fe19ada12" providerId="ADAL" clId="{7DB0C62C-FBC4-4F5E-9B6C-E674F9E28B04}" dt="2017-10-08T22:07:04.535" v="4" actId="20577"/>
        <pc:sldMkLst>
          <pc:docMk/>
          <pc:sldMk cId="3802408678" sldId="258"/>
        </pc:sldMkLst>
      </pc:sldChg>
      <pc:sldChg chg="add">
        <pc:chgData name="CHARLTON ELIZABETH" userId="ed2c7363-624f-4001-af6b-6e4fe19ada12" providerId="ADAL" clId="{7DB0C62C-FBC4-4F5E-9B6C-E674F9E28B04}" dt="2017-10-08T22:06:41.014" v="0" actId="20577"/>
        <pc:sldMkLst>
          <pc:docMk/>
          <pc:sldMk cId="1387412840" sldId="259"/>
        </pc:sldMkLst>
      </pc:sldChg>
      <pc:sldChg chg="add">
        <pc:chgData name="CHARLTON ELIZABETH" userId="ed2c7363-624f-4001-af6b-6e4fe19ada12" providerId="ADAL" clId="{7DB0C62C-FBC4-4F5E-9B6C-E674F9E28B04}" dt="2017-10-08T22:06:41.014" v="0" actId="20577"/>
        <pc:sldMkLst>
          <pc:docMk/>
          <pc:sldMk cId="4100524965" sldId="260"/>
        </pc:sldMkLst>
      </pc:sldChg>
      <pc:sldChg chg="add">
        <pc:chgData name="CHARLTON ELIZABETH" userId="ed2c7363-624f-4001-af6b-6e4fe19ada12" providerId="ADAL" clId="{7DB0C62C-FBC4-4F5E-9B6C-E674F9E28B04}" dt="2017-10-08T22:06:41.014" v="0" actId="20577"/>
        <pc:sldMkLst>
          <pc:docMk/>
          <pc:sldMk cId="8219356" sldId="261"/>
        </pc:sldMkLst>
      </pc:sldChg>
      <pc:sldChg chg="add">
        <pc:chgData name="CHARLTON ELIZABETH" userId="ed2c7363-624f-4001-af6b-6e4fe19ada12" providerId="ADAL" clId="{7DB0C62C-FBC4-4F5E-9B6C-E674F9E28B04}" dt="2017-10-08T22:06:41.014" v="0" actId="20577"/>
        <pc:sldMkLst>
          <pc:docMk/>
          <pc:sldMk cId="557320801" sldId="262"/>
        </pc:sldMkLst>
      </pc:sldChg>
      <pc:sldChg chg="add">
        <pc:chgData name="CHARLTON ELIZABETH" userId="ed2c7363-624f-4001-af6b-6e4fe19ada12" providerId="ADAL" clId="{7DB0C62C-FBC4-4F5E-9B6C-E674F9E28B04}" dt="2017-10-08T22:06:41.014" v="0" actId="20577"/>
        <pc:sldMkLst>
          <pc:docMk/>
          <pc:sldMk cId="2367229" sldId="263"/>
        </pc:sldMkLst>
      </pc:sldChg>
      <pc:sldChg chg="add">
        <pc:chgData name="CHARLTON ELIZABETH" userId="ed2c7363-624f-4001-af6b-6e4fe19ada12" providerId="ADAL" clId="{7DB0C62C-FBC4-4F5E-9B6C-E674F9E28B04}" dt="2017-10-08T22:06:41.014" v="0" actId="20577"/>
        <pc:sldMkLst>
          <pc:docMk/>
          <pc:sldMk cId="3116482333" sldId="264"/>
        </pc:sldMkLst>
      </pc:sldChg>
      <pc:sldChg chg="add">
        <pc:chgData name="CHARLTON ELIZABETH" userId="ed2c7363-624f-4001-af6b-6e4fe19ada12" providerId="ADAL" clId="{7DB0C62C-FBC4-4F5E-9B6C-E674F9E28B04}" dt="2017-10-08T22:06:41.014" v="0" actId="20577"/>
        <pc:sldMkLst>
          <pc:docMk/>
          <pc:sldMk cId="3847317357" sldId="265"/>
        </pc:sldMkLst>
      </pc:sldChg>
      <pc:sldChg chg="add setBg">
        <pc:chgData name="CHARLTON ELIZABETH" userId="ed2c7363-624f-4001-af6b-6e4fe19ada12" providerId="ADAL" clId="{7DB0C62C-FBC4-4F5E-9B6C-E674F9E28B04}" dt="2017-10-08T22:07:11.920" v="5" actId="20577"/>
        <pc:sldMkLst>
          <pc:docMk/>
          <pc:sldMk cId="60943675" sldId="266"/>
        </pc:sldMkLst>
      </pc:sldChg>
      <pc:sldChg chg="add">
        <pc:chgData name="CHARLTON ELIZABETH" userId="ed2c7363-624f-4001-af6b-6e4fe19ada12" providerId="ADAL" clId="{7DB0C62C-FBC4-4F5E-9B6C-E674F9E28B04}" dt="2017-10-08T22:06:41.014" v="0" actId="20577"/>
        <pc:sldMkLst>
          <pc:docMk/>
          <pc:sldMk cId="4264667896" sldId="267"/>
        </pc:sldMkLst>
      </pc:sldChg>
      <pc:sldChg chg="add">
        <pc:chgData name="CHARLTON ELIZABETH" userId="ed2c7363-624f-4001-af6b-6e4fe19ada12" providerId="ADAL" clId="{7DB0C62C-FBC4-4F5E-9B6C-E674F9E28B04}" dt="2017-10-08T22:06:41.014" v="0" actId="20577"/>
        <pc:sldMkLst>
          <pc:docMk/>
          <pc:sldMk cId="4091762062" sldId="268"/>
        </pc:sldMkLst>
      </pc:sldChg>
      <pc:sldChg chg="modSp add">
        <pc:chgData name="CHARLTON ELIZABETH" userId="ed2c7363-624f-4001-af6b-6e4fe19ada12" providerId="ADAL" clId="{7DB0C62C-FBC4-4F5E-9B6C-E674F9E28B04}" dt="2017-10-08T22:08:23.419" v="78" actId="20577"/>
        <pc:sldMkLst>
          <pc:docMk/>
          <pc:sldMk cId="3791369340" sldId="269"/>
        </pc:sldMkLst>
        <pc:spChg chg="mod">
          <ac:chgData name="CHARLTON ELIZABETH" userId="ed2c7363-624f-4001-af6b-6e4fe19ada12" providerId="ADAL" clId="{7DB0C62C-FBC4-4F5E-9B6C-E674F9E28B04}" dt="2017-10-08T22:08:23.419" v="78" actId="20577"/>
          <ac:spMkLst>
            <pc:docMk/>
            <pc:sldMk cId="3791369340" sldId="269"/>
            <ac:spMk id="2" creationId="{98A75D0B-A0B4-4910-B03C-D4E198F0B737}"/>
          </ac:spMkLst>
        </pc:spChg>
      </pc:sldChg>
      <pc:sldChg chg="add">
        <pc:chgData name="CHARLTON ELIZABETH" userId="ed2c7363-624f-4001-af6b-6e4fe19ada12" providerId="ADAL" clId="{7DB0C62C-FBC4-4F5E-9B6C-E674F9E28B04}" dt="2017-10-08T22:06:41.014" v="0" actId="20577"/>
        <pc:sldMkLst>
          <pc:docMk/>
          <pc:sldMk cId="1299285173" sldId="270"/>
        </pc:sldMkLst>
      </pc:sldChg>
      <pc:sldChg chg="add">
        <pc:chgData name="CHARLTON ELIZABETH" userId="ed2c7363-624f-4001-af6b-6e4fe19ada12" providerId="ADAL" clId="{7DB0C62C-FBC4-4F5E-9B6C-E674F9E28B04}" dt="2017-10-08T22:06:41.014" v="0" actId="20577"/>
        <pc:sldMkLst>
          <pc:docMk/>
          <pc:sldMk cId="2507486335" sldId="271"/>
        </pc:sldMkLst>
      </pc:sldChg>
      <pc:sldChg chg="add">
        <pc:chgData name="CHARLTON ELIZABETH" userId="ed2c7363-624f-4001-af6b-6e4fe19ada12" providerId="ADAL" clId="{7DB0C62C-FBC4-4F5E-9B6C-E674F9E28B04}" dt="2017-10-08T22:06:41.014" v="0" actId="20577"/>
        <pc:sldMkLst>
          <pc:docMk/>
          <pc:sldMk cId="3230966503" sldId="272"/>
        </pc:sldMkLst>
      </pc:sldChg>
      <pc:sldChg chg="modSp add modAnim">
        <pc:chgData name="CHARLTON ELIZABETH" userId="ed2c7363-624f-4001-af6b-6e4fe19ada12" providerId="ADAL" clId="{7DB0C62C-FBC4-4F5E-9B6C-E674F9E28B04}" dt="2017-10-11T01:41:25.882" v="874" actId="20577"/>
        <pc:sldMkLst>
          <pc:docMk/>
          <pc:sldMk cId="1413441600" sldId="273"/>
        </pc:sldMkLst>
        <pc:spChg chg="mod">
          <ac:chgData name="CHARLTON ELIZABETH" userId="ed2c7363-624f-4001-af6b-6e4fe19ada12" providerId="ADAL" clId="{7DB0C62C-FBC4-4F5E-9B6C-E674F9E28B04}" dt="2017-10-11T01:39:27.131" v="873" actId="113"/>
          <ac:spMkLst>
            <pc:docMk/>
            <pc:sldMk cId="1413441600" sldId="273"/>
            <ac:spMk id="3" creationId="{88EC034F-EA0A-431F-8C49-56D07710474E}"/>
          </ac:spMkLst>
        </pc:spChg>
      </pc:sldChg>
      <pc:sldChg chg="modSp add">
        <pc:chgData name="CHARLTON ELIZABETH" userId="ed2c7363-624f-4001-af6b-6e4fe19ada12" providerId="ADAL" clId="{7DB0C62C-FBC4-4F5E-9B6C-E674F9E28B04}" dt="2017-10-11T01:42:14.944" v="905" actId="20577"/>
        <pc:sldMkLst>
          <pc:docMk/>
          <pc:sldMk cId="1749589278" sldId="274"/>
        </pc:sldMkLst>
        <pc:spChg chg="mod">
          <ac:chgData name="CHARLTON ELIZABETH" userId="ed2c7363-624f-4001-af6b-6e4fe19ada12" providerId="ADAL" clId="{7DB0C62C-FBC4-4F5E-9B6C-E674F9E28B04}" dt="2017-10-11T01:42:14.944" v="905" actId="20577"/>
          <ac:spMkLst>
            <pc:docMk/>
            <pc:sldMk cId="1749589278" sldId="274"/>
            <ac:spMk id="3" creationId="{68B59DC1-18A4-43A5-A54E-6A135EBBE8B2}"/>
          </ac:spMkLst>
        </pc:spChg>
      </pc:sldChg>
      <pc:sldChg chg="add">
        <pc:chgData name="CHARLTON ELIZABETH" userId="ed2c7363-624f-4001-af6b-6e4fe19ada12" providerId="ADAL" clId="{7DB0C62C-FBC4-4F5E-9B6C-E674F9E28B04}" dt="2017-10-08T22:06:41.014" v="0" actId="20577"/>
        <pc:sldMkLst>
          <pc:docMk/>
          <pc:sldMk cId="264037978" sldId="275"/>
        </pc:sldMkLst>
      </pc:sldChg>
      <pc:sldChg chg="add">
        <pc:chgData name="CHARLTON ELIZABETH" userId="ed2c7363-624f-4001-af6b-6e4fe19ada12" providerId="ADAL" clId="{7DB0C62C-FBC4-4F5E-9B6C-E674F9E28B04}" dt="2017-10-08T22:06:41.014" v="0" actId="20577"/>
        <pc:sldMkLst>
          <pc:docMk/>
          <pc:sldMk cId="3931658237" sldId="276"/>
        </pc:sldMkLst>
      </pc:sldChg>
      <pc:sldChg chg="add">
        <pc:chgData name="CHARLTON ELIZABETH" userId="ed2c7363-624f-4001-af6b-6e4fe19ada12" providerId="ADAL" clId="{7DB0C62C-FBC4-4F5E-9B6C-E674F9E28B04}" dt="2017-10-08T22:06:41.014" v="0" actId="20577"/>
        <pc:sldMkLst>
          <pc:docMk/>
          <pc:sldMk cId="4203392682" sldId="277"/>
        </pc:sldMkLst>
      </pc:sldChg>
      <pc:sldChg chg="modSp add">
        <pc:chgData name="CHARLTON ELIZABETH" userId="ed2c7363-624f-4001-af6b-6e4fe19ada12" providerId="ADAL" clId="{7DB0C62C-FBC4-4F5E-9B6C-E674F9E28B04}" dt="2017-10-08T22:09:00.226" v="135" actId="115"/>
        <pc:sldMkLst>
          <pc:docMk/>
          <pc:sldMk cId="1078607617" sldId="278"/>
        </pc:sldMkLst>
        <pc:spChg chg="mod">
          <ac:chgData name="CHARLTON ELIZABETH" userId="ed2c7363-624f-4001-af6b-6e4fe19ada12" providerId="ADAL" clId="{7DB0C62C-FBC4-4F5E-9B6C-E674F9E28B04}" dt="2017-10-08T22:07:48.477" v="34" actId="313"/>
          <ac:spMkLst>
            <pc:docMk/>
            <pc:sldMk cId="1078607617" sldId="278"/>
            <ac:spMk id="2" creationId="{0A483219-A9DB-4A32-B509-D181D3D9F58D}"/>
          </ac:spMkLst>
        </pc:spChg>
        <pc:spChg chg="mod">
          <ac:chgData name="CHARLTON ELIZABETH" userId="ed2c7363-624f-4001-af6b-6e4fe19ada12" providerId="ADAL" clId="{7DB0C62C-FBC4-4F5E-9B6C-E674F9E28B04}" dt="2017-10-08T22:09:00.226" v="135" actId="115"/>
          <ac:spMkLst>
            <pc:docMk/>
            <pc:sldMk cId="1078607617" sldId="278"/>
            <ac:spMk id="3" creationId="{4BB764A3-EA6F-47B0-8ABF-558A3B4A9AEA}"/>
          </ac:spMkLst>
        </pc:spChg>
      </pc:sldChg>
      <pc:sldChg chg="add setBg">
        <pc:chgData name="CHARLTON ELIZABETH" userId="ed2c7363-624f-4001-af6b-6e4fe19ada12" providerId="ADAL" clId="{7DB0C62C-FBC4-4F5E-9B6C-E674F9E28B04}" dt="2017-10-08T22:07:33.207" v="8" actId="20577"/>
        <pc:sldMkLst>
          <pc:docMk/>
          <pc:sldMk cId="2121725126" sldId="279"/>
        </pc:sldMkLst>
      </pc:sldChg>
      <pc:sldChg chg="add">
        <pc:chgData name="CHARLTON ELIZABETH" userId="ed2c7363-624f-4001-af6b-6e4fe19ada12" providerId="ADAL" clId="{7DB0C62C-FBC4-4F5E-9B6C-E674F9E28B04}" dt="2017-10-08T22:06:41.014" v="0" actId="20577"/>
        <pc:sldMkLst>
          <pc:docMk/>
          <pc:sldMk cId="466367627" sldId="280"/>
        </pc:sldMkLst>
      </pc:sldChg>
      <pc:sldChg chg="modSp add">
        <pc:chgData name="CHARLTON ELIZABETH" userId="ed2c7363-624f-4001-af6b-6e4fe19ada12" providerId="ADAL" clId="{7DB0C62C-FBC4-4F5E-9B6C-E674F9E28B04}" dt="2017-10-11T00:50:00.097" v="460" actId="20577"/>
        <pc:sldMkLst>
          <pc:docMk/>
          <pc:sldMk cId="903376511" sldId="281"/>
        </pc:sldMkLst>
        <pc:spChg chg="mod">
          <ac:chgData name="CHARLTON ELIZABETH" userId="ed2c7363-624f-4001-af6b-6e4fe19ada12" providerId="ADAL" clId="{7DB0C62C-FBC4-4F5E-9B6C-E674F9E28B04}" dt="2017-10-11T00:50:00.097" v="460" actId="20577"/>
          <ac:spMkLst>
            <pc:docMk/>
            <pc:sldMk cId="903376511" sldId="281"/>
            <ac:spMk id="3" creationId="{00000000-0000-0000-0000-000000000000}"/>
          </ac:spMkLst>
        </pc:spChg>
      </pc:sldChg>
      <pc:sldChg chg="add setBg">
        <pc:chgData name="CHARLTON ELIZABETH" userId="ed2c7363-624f-4001-af6b-6e4fe19ada12" providerId="ADAL" clId="{7DB0C62C-FBC4-4F5E-9B6C-E674F9E28B04}" dt="2017-10-08T22:07:19.685" v="6" actId="20577"/>
        <pc:sldMkLst>
          <pc:docMk/>
          <pc:sldMk cId="2812737961" sldId="282"/>
        </pc:sldMkLst>
      </pc:sldChg>
      <pc:sldChg chg="add">
        <pc:chgData name="CHARLTON ELIZABETH" userId="ed2c7363-624f-4001-af6b-6e4fe19ada12" providerId="ADAL" clId="{7DB0C62C-FBC4-4F5E-9B6C-E674F9E28B04}" dt="2017-10-08T22:06:41.014" v="0" actId="20577"/>
        <pc:sldMkLst>
          <pc:docMk/>
          <pc:sldMk cId="548064176" sldId="283"/>
        </pc:sldMkLst>
      </pc:sldChg>
      <pc:sldChg chg="add">
        <pc:chgData name="CHARLTON ELIZABETH" userId="ed2c7363-624f-4001-af6b-6e4fe19ada12" providerId="ADAL" clId="{7DB0C62C-FBC4-4F5E-9B6C-E674F9E28B04}" dt="2017-10-08T22:06:41.014" v="0" actId="20577"/>
        <pc:sldMkLst>
          <pc:docMk/>
          <pc:sldMk cId="1452837362" sldId="284"/>
        </pc:sldMkLst>
      </pc:sldChg>
      <pc:sldChg chg="add setBg">
        <pc:chgData name="CHARLTON ELIZABETH" userId="ed2c7363-624f-4001-af6b-6e4fe19ada12" providerId="ADAL" clId="{7DB0C62C-FBC4-4F5E-9B6C-E674F9E28B04}" dt="2017-10-08T22:07:25.306" v="7" actId="20577"/>
        <pc:sldMkLst>
          <pc:docMk/>
          <pc:sldMk cId="2301132177" sldId="285"/>
        </pc:sldMkLst>
      </pc:sldChg>
      <pc:sldChg chg="modSp add">
        <pc:chgData name="CHARLTON ELIZABETH" userId="ed2c7363-624f-4001-af6b-6e4fe19ada12" providerId="ADAL" clId="{7DB0C62C-FBC4-4F5E-9B6C-E674F9E28B04}" dt="2017-10-15T15:25:02.965" v="1042" actId="403"/>
        <pc:sldMkLst>
          <pc:docMk/>
          <pc:sldMk cId="2953090042" sldId="286"/>
        </pc:sldMkLst>
        <pc:spChg chg="mod">
          <ac:chgData name="CHARLTON ELIZABETH" userId="ed2c7363-624f-4001-af6b-6e4fe19ada12" providerId="ADAL" clId="{7DB0C62C-FBC4-4F5E-9B6C-E674F9E28B04}" dt="2017-10-15T15:25:02.965" v="1042" actId="403"/>
          <ac:spMkLst>
            <pc:docMk/>
            <pc:sldMk cId="2953090042" sldId="286"/>
            <ac:spMk id="3" creationId="{00000000-0000-0000-0000-000000000000}"/>
          </ac:spMkLst>
        </pc:spChg>
      </pc:sldChg>
      <pc:sldChg chg="modSp add">
        <pc:chgData name="CHARLTON ELIZABETH" userId="ed2c7363-624f-4001-af6b-6e4fe19ada12" providerId="ADAL" clId="{7DB0C62C-FBC4-4F5E-9B6C-E674F9E28B04}" dt="2017-10-17T15:04:25.445" v="1362" actId="20577"/>
        <pc:sldMkLst>
          <pc:docMk/>
          <pc:sldMk cId="159622551" sldId="287"/>
        </pc:sldMkLst>
        <pc:spChg chg="mod">
          <ac:chgData name="CHARLTON ELIZABETH" userId="ed2c7363-624f-4001-af6b-6e4fe19ada12" providerId="ADAL" clId="{7DB0C62C-FBC4-4F5E-9B6C-E674F9E28B04}" dt="2017-10-17T15:04:25.445" v="1362" actId="20577"/>
          <ac:spMkLst>
            <pc:docMk/>
            <pc:sldMk cId="159622551" sldId="287"/>
            <ac:spMk id="3" creationId="{60D1694E-B6FA-443A-8DDC-9A4888977CDD}"/>
          </ac:spMkLst>
        </pc:spChg>
      </pc:sldChg>
      <pc:sldChg chg="modSp add">
        <pc:chgData name="CHARLTON ELIZABETH" userId="ed2c7363-624f-4001-af6b-6e4fe19ada12" providerId="ADAL" clId="{7DB0C62C-FBC4-4F5E-9B6C-E674F9E28B04}" dt="2017-10-08T22:10:07.142" v="417" actId="20577"/>
        <pc:sldMkLst>
          <pc:docMk/>
          <pc:sldMk cId="4060776263" sldId="288"/>
        </pc:sldMkLst>
        <pc:spChg chg="mod">
          <ac:chgData name="CHARLTON ELIZABETH" userId="ed2c7363-624f-4001-af6b-6e4fe19ada12" providerId="ADAL" clId="{7DB0C62C-FBC4-4F5E-9B6C-E674F9E28B04}" dt="2017-10-08T22:09:13.044" v="188" actId="20577"/>
          <ac:spMkLst>
            <pc:docMk/>
            <pc:sldMk cId="4060776263" sldId="288"/>
            <ac:spMk id="2" creationId="{B97CF516-D5D9-4AF7-9234-8A13DC574047}"/>
          </ac:spMkLst>
        </pc:spChg>
        <pc:spChg chg="mod">
          <ac:chgData name="CHARLTON ELIZABETH" userId="ed2c7363-624f-4001-af6b-6e4fe19ada12" providerId="ADAL" clId="{7DB0C62C-FBC4-4F5E-9B6C-E674F9E28B04}" dt="2017-10-08T22:10:07.142" v="417" actId="20577"/>
          <ac:spMkLst>
            <pc:docMk/>
            <pc:sldMk cId="4060776263" sldId="288"/>
            <ac:spMk id="3" creationId="{5FA1C65B-30B0-4E5D-AED4-B8B2B42B11CE}"/>
          </ac:spMkLst>
        </pc:spChg>
      </pc:sldChg>
      <pc:sldChg chg="add">
        <pc:chgData name="CHARLTON ELIZABETH" userId="ed2c7363-624f-4001-af6b-6e4fe19ada12" providerId="ADAL" clId="{7DB0C62C-FBC4-4F5E-9B6C-E674F9E28B04}" dt="2017-10-11T00:49:48.077" v="418" actId="20577"/>
        <pc:sldMkLst>
          <pc:docMk/>
          <pc:sldMk cId="3033059791" sldId="289"/>
        </pc:sldMkLst>
      </pc:sldChg>
      <pc:sldChg chg="modSp add">
        <pc:chgData name="CHARLTON ELIZABETH" userId="ed2c7363-624f-4001-af6b-6e4fe19ada12" providerId="ADAL" clId="{7DB0C62C-FBC4-4F5E-9B6C-E674F9E28B04}" dt="2017-10-11T01:32:47.266" v="791" actId="20577"/>
        <pc:sldMkLst>
          <pc:docMk/>
          <pc:sldMk cId="3488791922" sldId="290"/>
        </pc:sldMkLst>
        <pc:spChg chg="mod">
          <ac:chgData name="CHARLTON ELIZABETH" userId="ed2c7363-624f-4001-af6b-6e4fe19ada12" providerId="ADAL" clId="{7DB0C62C-FBC4-4F5E-9B6C-E674F9E28B04}" dt="2017-10-11T01:32:47.266" v="791" actId="20577"/>
          <ac:spMkLst>
            <pc:docMk/>
            <pc:sldMk cId="3488791922" sldId="290"/>
            <ac:spMk id="2" creationId="{0A483219-A9DB-4A32-B509-D181D3D9F58D}"/>
          </ac:spMkLst>
        </pc:spChg>
      </pc:sldChg>
      <pc:sldChg chg="add">
        <pc:chgData name="CHARLTON ELIZABETH" userId="ed2c7363-624f-4001-af6b-6e4fe19ada12" providerId="ADAL" clId="{7DB0C62C-FBC4-4F5E-9B6C-E674F9E28B04}" dt="2017-10-11T00:49:48.077" v="418" actId="20577"/>
        <pc:sldMkLst>
          <pc:docMk/>
          <pc:sldMk cId="738202041" sldId="291"/>
        </pc:sldMkLst>
      </pc:sldChg>
      <pc:sldChg chg="modSp add">
        <pc:chgData name="CHARLTON ELIZABETH" userId="ed2c7363-624f-4001-af6b-6e4fe19ada12" providerId="ADAL" clId="{7DB0C62C-FBC4-4F5E-9B6C-E674F9E28B04}" dt="2017-10-11T00:50:43.847" v="529" actId="403"/>
        <pc:sldMkLst>
          <pc:docMk/>
          <pc:sldMk cId="4020275719" sldId="292"/>
        </pc:sldMkLst>
        <pc:spChg chg="mod">
          <ac:chgData name="CHARLTON ELIZABETH" userId="ed2c7363-624f-4001-af6b-6e4fe19ada12" providerId="ADAL" clId="{7DB0C62C-FBC4-4F5E-9B6C-E674F9E28B04}" dt="2017-10-11T00:50:31.009" v="510" actId="313"/>
          <ac:spMkLst>
            <pc:docMk/>
            <pc:sldMk cId="4020275719" sldId="292"/>
            <ac:spMk id="2" creationId="{8615542F-4508-4EA6-B031-87D5A88C5648}"/>
          </ac:spMkLst>
        </pc:spChg>
        <pc:spChg chg="mod">
          <ac:chgData name="CHARLTON ELIZABETH" userId="ed2c7363-624f-4001-af6b-6e4fe19ada12" providerId="ADAL" clId="{7DB0C62C-FBC4-4F5E-9B6C-E674F9E28B04}" dt="2017-10-11T00:50:43.847" v="529" actId="403"/>
          <ac:spMkLst>
            <pc:docMk/>
            <pc:sldMk cId="4020275719" sldId="292"/>
            <ac:spMk id="3" creationId="{FD714212-C9AF-48D8-9489-BB7EAB14BF21}"/>
          </ac:spMkLst>
        </pc:spChg>
      </pc:sldChg>
      <pc:sldChg chg="addSp delSp modSp add">
        <pc:chgData name="CHARLTON ELIZABETH" userId="ed2c7363-624f-4001-af6b-6e4fe19ada12" providerId="ADAL" clId="{7DB0C62C-FBC4-4F5E-9B6C-E674F9E28B04}" dt="2017-10-11T01:03:06.268" v="580" actId="1076"/>
        <pc:sldMkLst>
          <pc:docMk/>
          <pc:sldMk cId="1017566902" sldId="293"/>
        </pc:sldMkLst>
        <pc:spChg chg="mod">
          <ac:chgData name="CHARLTON ELIZABETH" userId="ed2c7363-624f-4001-af6b-6e4fe19ada12" providerId="ADAL" clId="{7DB0C62C-FBC4-4F5E-9B6C-E674F9E28B04}" dt="2017-10-11T01:03:00.449" v="579" actId="20577"/>
          <ac:spMkLst>
            <pc:docMk/>
            <pc:sldMk cId="1017566902" sldId="293"/>
            <ac:spMk id="2" creationId="{3A3CFE6C-F1FA-406B-BD96-CB3E5F17C551}"/>
          </ac:spMkLst>
        </pc:spChg>
        <pc:spChg chg="del">
          <ac:chgData name="CHARLTON ELIZABETH" userId="ed2c7363-624f-4001-af6b-6e4fe19ada12" providerId="ADAL" clId="{7DB0C62C-FBC4-4F5E-9B6C-E674F9E28B04}" dt="2017-10-11T01:02:37.292" v="531" actId="1076"/>
          <ac:spMkLst>
            <pc:docMk/>
            <pc:sldMk cId="1017566902" sldId="293"/>
            <ac:spMk id="3" creationId="{1DA45A6E-CEE2-4A7D-BB86-A17635D849C7}"/>
          </ac:spMkLst>
        </pc:spChg>
        <pc:picChg chg="add mod">
          <ac:chgData name="CHARLTON ELIZABETH" userId="ed2c7363-624f-4001-af6b-6e4fe19ada12" providerId="ADAL" clId="{7DB0C62C-FBC4-4F5E-9B6C-E674F9E28B04}" dt="2017-10-11T01:03:06.268" v="580" actId="1076"/>
          <ac:picMkLst>
            <pc:docMk/>
            <pc:sldMk cId="1017566902" sldId="293"/>
            <ac:picMk id="4" creationId="{3DAC6D92-141A-4F4E-8465-8D9FD12AA5A5}"/>
          </ac:picMkLst>
        </pc:picChg>
      </pc:sldChg>
      <pc:sldChg chg="modSp add modAnim">
        <pc:chgData name="CHARLTON ELIZABETH" userId="ed2c7363-624f-4001-af6b-6e4fe19ada12" providerId="ADAL" clId="{7DB0C62C-FBC4-4F5E-9B6C-E674F9E28B04}" dt="2017-10-11T01:07:05.072" v="782" actId="20577"/>
        <pc:sldMkLst>
          <pc:docMk/>
          <pc:sldMk cId="2954490121" sldId="294"/>
        </pc:sldMkLst>
        <pc:spChg chg="mod">
          <ac:chgData name="CHARLTON ELIZABETH" userId="ed2c7363-624f-4001-af6b-6e4fe19ada12" providerId="ADAL" clId="{7DB0C62C-FBC4-4F5E-9B6C-E674F9E28B04}" dt="2017-10-11T01:05:20.945" v="608" actId="20577"/>
          <ac:spMkLst>
            <pc:docMk/>
            <pc:sldMk cId="2954490121" sldId="294"/>
            <ac:spMk id="2" creationId="{E6B1D091-1846-4BF8-B313-A28902E1A7AB}"/>
          </ac:spMkLst>
        </pc:spChg>
        <pc:spChg chg="mod">
          <ac:chgData name="CHARLTON ELIZABETH" userId="ed2c7363-624f-4001-af6b-6e4fe19ada12" providerId="ADAL" clId="{7DB0C62C-FBC4-4F5E-9B6C-E674F9E28B04}" dt="2017-10-11T01:06:53.283" v="780" actId="20577"/>
          <ac:spMkLst>
            <pc:docMk/>
            <pc:sldMk cId="2954490121" sldId="294"/>
            <ac:spMk id="3" creationId="{FF743E17-9A2D-4AE3-A12B-B0C4450F8903}"/>
          </ac:spMkLst>
        </pc:spChg>
      </pc:sldChg>
      <pc:sldChg chg="modSp add">
        <pc:chgData name="CHARLTON ELIZABETH" userId="ed2c7363-624f-4001-af6b-6e4fe19ada12" providerId="ADAL" clId="{7DB0C62C-FBC4-4F5E-9B6C-E674F9E28B04}" dt="2017-10-11T01:35:33.014" v="814" actId="20577"/>
        <pc:sldMkLst>
          <pc:docMk/>
          <pc:sldMk cId="2340447899" sldId="295"/>
        </pc:sldMkLst>
        <pc:spChg chg="mod">
          <ac:chgData name="CHARLTON ELIZABETH" userId="ed2c7363-624f-4001-af6b-6e4fe19ada12" providerId="ADAL" clId="{7DB0C62C-FBC4-4F5E-9B6C-E674F9E28B04}" dt="2017-10-11T01:35:33.014" v="814" actId="20577"/>
          <ac:spMkLst>
            <pc:docMk/>
            <pc:sldMk cId="2340447899" sldId="295"/>
            <ac:spMk id="2" creationId="{A161F6B5-A2D3-4660-A08A-434C7D5C1EE6}"/>
          </ac:spMkLst>
        </pc:spChg>
      </pc:sldChg>
      <pc:sldChg chg="modSp ord">
        <pc:chgData name="CHARLTON ELIZABETH" userId="ed2c7363-624f-4001-af6b-6e4fe19ada12" providerId="ADAL" clId="{7DB0C62C-FBC4-4F5E-9B6C-E674F9E28B04}" dt="2017-10-17T15:10:03.570" v="1370" actId="20577"/>
        <pc:sldMkLst>
          <pc:docMk/>
          <pc:sldMk cId="2403297337" sldId="301"/>
        </pc:sldMkLst>
        <pc:spChg chg="mod">
          <ac:chgData name="CHARLTON ELIZABETH" userId="ed2c7363-624f-4001-af6b-6e4fe19ada12" providerId="ADAL" clId="{7DB0C62C-FBC4-4F5E-9B6C-E674F9E28B04}" dt="2017-10-17T15:10:03.570" v="1370" actId="20577"/>
          <ac:spMkLst>
            <pc:docMk/>
            <pc:sldMk cId="2403297337" sldId="301"/>
            <ac:spMk id="2" creationId="{FA02CDFB-D82D-4928-9E84-8EC093D84628}"/>
          </ac:spMkLst>
        </pc:spChg>
      </pc:sldChg>
      <pc:sldChg chg="del ord">
        <pc:chgData name="CHARLTON ELIZABETH" userId="ed2c7363-624f-4001-af6b-6e4fe19ada12" providerId="ADAL" clId="{7DB0C62C-FBC4-4F5E-9B6C-E674F9E28B04}" dt="2017-10-15T15:23:58.636" v="957" actId="2696"/>
        <pc:sldMkLst>
          <pc:docMk/>
          <pc:sldMk cId="1460711706" sldId="305"/>
        </pc:sldMkLst>
      </pc:sldChg>
      <pc:sldChg chg="modSp ord">
        <pc:chgData name="CHARLTON ELIZABETH" userId="ed2c7363-624f-4001-af6b-6e4fe19ada12" providerId="ADAL" clId="{7DB0C62C-FBC4-4F5E-9B6C-E674F9E28B04}" dt="2017-10-17T15:05:25.147" v="1363" actId="20577"/>
        <pc:sldMkLst>
          <pc:docMk/>
          <pc:sldMk cId="1767162266" sldId="306"/>
        </pc:sldMkLst>
        <pc:spChg chg="mod">
          <ac:chgData name="CHARLTON ELIZABETH" userId="ed2c7363-624f-4001-af6b-6e4fe19ada12" providerId="ADAL" clId="{7DB0C62C-FBC4-4F5E-9B6C-E674F9E28B04}" dt="2017-10-17T15:05:25.147" v="1363" actId="20577"/>
          <ac:spMkLst>
            <pc:docMk/>
            <pc:sldMk cId="1767162266" sldId="306"/>
            <ac:spMk id="3" creationId="{9BDE32FA-64A6-407D-9D0D-7E6D6FF2C5CB}"/>
          </ac:spMkLst>
        </pc:spChg>
      </pc:sldChg>
      <pc:sldChg chg="modSp add del">
        <pc:chgData name="CHARLTON ELIZABETH" userId="ed2c7363-624f-4001-af6b-6e4fe19ada12" providerId="ADAL" clId="{7DB0C62C-FBC4-4F5E-9B6C-E674F9E28B04}" dt="2017-10-17T15:03:55.390" v="1335" actId="2696"/>
        <pc:sldMkLst>
          <pc:docMk/>
          <pc:sldMk cId="2336873312" sldId="311"/>
        </pc:sldMkLst>
        <pc:spChg chg="mod">
          <ac:chgData name="CHARLTON ELIZABETH" userId="ed2c7363-624f-4001-af6b-6e4fe19ada12" providerId="ADAL" clId="{7DB0C62C-FBC4-4F5E-9B6C-E674F9E28B04}" dt="2017-10-15T15:25:54.153" v="1076" actId="20577"/>
          <ac:spMkLst>
            <pc:docMk/>
            <pc:sldMk cId="2336873312" sldId="311"/>
            <ac:spMk id="2" creationId="{36701D95-5102-4938-9254-B8BE7C488232}"/>
          </ac:spMkLst>
        </pc:spChg>
        <pc:spChg chg="mod">
          <ac:chgData name="CHARLTON ELIZABETH" userId="ed2c7363-624f-4001-af6b-6e4fe19ada12" providerId="ADAL" clId="{7DB0C62C-FBC4-4F5E-9B6C-E674F9E28B04}" dt="2017-10-15T15:30:15.952" v="1334" actId="20577"/>
          <ac:spMkLst>
            <pc:docMk/>
            <pc:sldMk cId="2336873312" sldId="311"/>
            <ac:spMk id="3" creationId="{0EE38675-516B-4B6C-A6DB-C2F6B065E3D0}"/>
          </ac:spMkLst>
        </pc:spChg>
      </pc:sldChg>
      <pc:sldChg chg="del">
        <pc:chgData name="CHARLTON ELIZABETH" userId="ed2c7363-624f-4001-af6b-6e4fe19ada12" providerId="ADAL" clId="{7DB0C62C-FBC4-4F5E-9B6C-E674F9E28B04}" dt="2017-10-17T15:03:55.390" v="1336" actId="2696"/>
        <pc:sldMkLst>
          <pc:docMk/>
          <pc:sldMk cId="2375299865" sldId="316"/>
        </pc:sldMkLst>
      </pc:sldChg>
      <pc:sldChg chg="del">
        <pc:chgData name="CHARLTON ELIZABETH" userId="ed2c7363-624f-4001-af6b-6e4fe19ada12" providerId="ADAL" clId="{7DB0C62C-FBC4-4F5E-9B6C-E674F9E28B04}" dt="2017-10-17T15:03:55.390" v="1337" actId="2696"/>
        <pc:sldMkLst>
          <pc:docMk/>
          <pc:sldMk cId="175299117" sldId="317"/>
        </pc:sldMkLst>
      </pc:sldChg>
      <pc:sldChg chg="del">
        <pc:chgData name="CHARLTON ELIZABETH" userId="ed2c7363-624f-4001-af6b-6e4fe19ada12" providerId="ADAL" clId="{7DB0C62C-FBC4-4F5E-9B6C-E674F9E28B04}" dt="2017-10-17T15:03:55.390" v="1338" actId="2696"/>
        <pc:sldMkLst>
          <pc:docMk/>
          <pc:sldMk cId="2538728428" sldId="318"/>
        </pc:sldMkLst>
      </pc:sldChg>
      <pc:sldChg chg="del">
        <pc:chgData name="CHARLTON ELIZABETH" userId="ed2c7363-624f-4001-af6b-6e4fe19ada12" providerId="ADAL" clId="{7DB0C62C-FBC4-4F5E-9B6C-E674F9E28B04}" dt="2017-10-17T15:03:55.406" v="1339" actId="2696"/>
        <pc:sldMkLst>
          <pc:docMk/>
          <pc:sldMk cId="3151739434" sldId="319"/>
        </pc:sldMkLst>
      </pc:sldChg>
      <pc:sldChg chg="del">
        <pc:chgData name="CHARLTON ELIZABETH" userId="ed2c7363-624f-4001-af6b-6e4fe19ada12" providerId="ADAL" clId="{7DB0C62C-FBC4-4F5E-9B6C-E674F9E28B04}" dt="2017-10-17T15:03:55.406" v="1340" actId="2696"/>
        <pc:sldMkLst>
          <pc:docMk/>
          <pc:sldMk cId="1993016183" sldId="32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_rsP7lcaF_8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9A3DBlpPMio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_rsP7lcaF_8" TargetMode="Externa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https://newsela.com/quickjoin/#/YXESPF" TargetMode="Externa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l5QFm0qeAlk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B5AAB-3865-4FD5-956A-7748AB98ED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2525" y="2609850"/>
            <a:ext cx="9674225" cy="1720993"/>
          </a:xfrm>
        </p:spPr>
        <p:txBody>
          <a:bodyPr/>
          <a:lstStyle/>
          <a:p>
            <a:r>
              <a:rPr lang="en-US" sz="9600">
                <a:solidFill>
                  <a:srgbClr val="FFFFFF"/>
                </a:solidFill>
              </a:rPr>
              <a:t>Unit 1</a:t>
            </a:r>
            <a:r>
              <a:rPr lang="en-US" sz="9600">
                <a:solidFill>
                  <a:srgbClr val="FFFFFF"/>
                </a:solidFill>
                <a:latin typeface="Calibri Light"/>
                <a:cs typeface="+mj-ea"/>
              </a:rPr>
              <a:t>: </a:t>
            </a:r>
            <a:r>
              <a:rPr lang="en-US" sz="9600">
                <a:solidFill>
                  <a:srgbClr val="FFFFFF"/>
                </a:solidFill>
              </a:rPr>
              <a:t>Days 11-15</a:t>
            </a:r>
          </a:p>
        </p:txBody>
      </p:sp>
    </p:spTree>
    <p:extLst>
      <p:ext uri="{BB962C8B-B14F-4D97-AF65-F5344CB8AC3E}">
        <p14:creationId xmlns:p14="http://schemas.microsoft.com/office/powerpoint/2010/main" val="19002329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Bell Ringer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600"/>
              <a:t>How would "After Twenty Years" be different if it were set in 2017?</a:t>
            </a:r>
          </a:p>
          <a:p>
            <a:pPr marL="0" indent="0">
              <a:buNone/>
            </a:pPr>
            <a:endParaRPr lang="en-US" sz="4800" b="1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4800" b="1">
                <a:solidFill>
                  <a:srgbClr val="FF0000"/>
                </a:solidFill>
              </a:rPr>
              <a:t>Explain your answer in 3-5 sentences.</a:t>
            </a:r>
          </a:p>
          <a:p>
            <a:pPr marL="0" indent="0">
              <a:buNone/>
            </a:pPr>
            <a:endParaRPr lang="en-US" sz="4800" b="1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4800" b="1">
                <a:solidFill>
                  <a:srgbClr val="FF0000"/>
                </a:solidFill>
              </a:rPr>
              <a:t>Then read your IR book.</a:t>
            </a:r>
          </a:p>
        </p:txBody>
      </p:sp>
    </p:spTree>
    <p:extLst>
      <p:ext uri="{BB962C8B-B14F-4D97-AF65-F5344CB8AC3E}">
        <p14:creationId xmlns:p14="http://schemas.microsoft.com/office/powerpoint/2010/main" val="42646678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Plan for the 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/>
              <a:t>Free Write</a:t>
            </a:r>
            <a:endParaRPr lang="en-US"/>
          </a:p>
          <a:p>
            <a:r>
              <a:rPr lang="en-US" sz="3600"/>
              <a:t>Introduction to questioning</a:t>
            </a:r>
          </a:p>
        </p:txBody>
      </p:sp>
    </p:spTree>
    <p:extLst>
      <p:ext uri="{BB962C8B-B14F-4D97-AF65-F5344CB8AC3E}">
        <p14:creationId xmlns:p14="http://schemas.microsoft.com/office/powerpoint/2010/main" val="40917620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75D0B-A0B4-4910-B03C-D4E198F0B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Pass in your O. Henry Biography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732274-9485-412C-818B-40A81960E9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3693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8F076-BAEC-4844-A14D-BF7A9E8C5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Free Write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9BB3F7-9B4A-493F-A106-6E29FADC81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600"/>
              <a:t>If you were in Jimmy's position, what would you have done?</a:t>
            </a:r>
          </a:p>
          <a:p>
            <a:pPr marL="0" indent="0">
              <a:buNone/>
            </a:pPr>
            <a:r>
              <a:rPr lang="en-US" sz="3600"/>
              <a:t>Do you think Jimmy did the right thing? Why or why not?</a:t>
            </a:r>
          </a:p>
        </p:txBody>
      </p:sp>
    </p:spTree>
    <p:extLst>
      <p:ext uri="{BB962C8B-B14F-4D97-AF65-F5344CB8AC3E}">
        <p14:creationId xmlns:p14="http://schemas.microsoft.com/office/powerpoint/2010/main" val="12992851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DC572-343F-4392-A63C-BB7A07E60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 to Questioning Sort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6C120B-3388-44DD-9529-9CEECA8BB2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600"/>
              <a:t>With your team, sort the questions.</a:t>
            </a:r>
          </a:p>
          <a:p>
            <a:pPr marL="0" indent="0">
              <a:buNone/>
            </a:pPr>
            <a:r>
              <a:rPr lang="en-US" sz="3600"/>
              <a:t>I am not going to tell you HOW you have to sort them. There is no wrong way to do this...the first time.</a:t>
            </a:r>
          </a:p>
        </p:txBody>
      </p:sp>
    </p:spTree>
    <p:extLst>
      <p:ext uri="{BB962C8B-B14F-4D97-AF65-F5344CB8AC3E}">
        <p14:creationId xmlns:p14="http://schemas.microsoft.com/office/powerpoint/2010/main" val="25074863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389761-FDB9-48A5-B63E-44948CB37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Costa's Levels Questioning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8AA02A8-E977-4C0C-B72D-9799C64CE0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600"/>
              <a:t>(An AVID strategy)</a:t>
            </a:r>
          </a:p>
        </p:txBody>
      </p:sp>
    </p:spTree>
    <p:extLst>
      <p:ext uri="{BB962C8B-B14F-4D97-AF65-F5344CB8AC3E}">
        <p14:creationId xmlns:p14="http://schemas.microsoft.com/office/powerpoint/2010/main" val="32309665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28E271-2990-44E5-96EF-54A035E5A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Level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EC034F-EA0A-431F-8C49-56D0771047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/>
              <a:t>"Look it up" Questions</a:t>
            </a:r>
          </a:p>
          <a:p>
            <a:r>
              <a:rPr lang="en-US" sz="3600"/>
              <a:t>Clear answers, usually black and white</a:t>
            </a:r>
          </a:p>
          <a:p>
            <a:endParaRPr lang="en-US" sz="3600"/>
          </a:p>
          <a:p>
            <a:pPr marL="0" indent="0" algn="ctr">
              <a:buNone/>
            </a:pPr>
            <a:r>
              <a:rPr lang="en-US" sz="3600" b="1">
                <a:solidFill>
                  <a:srgbClr val="FF0000"/>
                </a:solidFill>
              </a:rPr>
              <a:t>If you can ask Siri, it’s a level 1 question.</a:t>
            </a:r>
          </a:p>
        </p:txBody>
      </p:sp>
    </p:spTree>
    <p:extLst>
      <p:ext uri="{BB962C8B-B14F-4D97-AF65-F5344CB8AC3E}">
        <p14:creationId xmlns:p14="http://schemas.microsoft.com/office/powerpoint/2010/main" val="1413441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02F1A-5F24-4AB2-B7F5-531F9650E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Level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B59DC1-18A4-43A5-A54E-6A135EBBE8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/>
              <a:t>"Read between the lines"</a:t>
            </a:r>
          </a:p>
          <a:p>
            <a:r>
              <a:rPr lang="en-US" sz="3600"/>
              <a:t>You interpret/infer the answer</a:t>
            </a:r>
          </a:p>
          <a:p>
            <a:pPr marL="0" indent="0">
              <a:buNone/>
            </a:pPr>
            <a:endParaRPr lang="en-US" sz="3600"/>
          </a:p>
          <a:p>
            <a:pPr marL="0" indent="0">
              <a:buNone/>
            </a:pPr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17495892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387D10-88B8-4FC5-894D-3AF900E51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Level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5CF94A-C88D-463D-ABAA-D403388CBB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/>
              <a:t>Open-Ended</a:t>
            </a:r>
            <a:endParaRPr lang="en-US"/>
          </a:p>
          <a:p>
            <a:r>
              <a:rPr lang="en-US" sz="3600"/>
              <a:t>No clear answer</a:t>
            </a:r>
          </a:p>
          <a:p>
            <a:r>
              <a:rPr lang="en-US" sz="3600"/>
              <a:t>Usually opinions</a:t>
            </a:r>
          </a:p>
        </p:txBody>
      </p:sp>
    </p:spTree>
    <p:extLst>
      <p:ext uri="{BB962C8B-B14F-4D97-AF65-F5344CB8AC3E}">
        <p14:creationId xmlns:p14="http://schemas.microsoft.com/office/powerpoint/2010/main" val="2640379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822E9-7374-4DBE-8623-3D2D773CE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Re-sort the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2A6DD0-6B3C-4004-8FF0-47A4D8693F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658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A1BDA-FD84-4C33-ADB9-BF67FDB762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85900" y="1943100"/>
            <a:ext cx="9144000" cy="2387600"/>
          </a:xfrm>
        </p:spPr>
        <p:txBody>
          <a:bodyPr>
            <a:normAutofit/>
          </a:bodyPr>
          <a:lstStyle/>
          <a:p>
            <a:r>
              <a:rPr lang="en-US" sz="9600">
                <a:solidFill>
                  <a:srgbClr val="FFFFFF"/>
                </a:solidFill>
              </a:rPr>
              <a:t>Day 11</a:t>
            </a:r>
          </a:p>
        </p:txBody>
      </p:sp>
    </p:spTree>
    <p:extLst>
      <p:ext uri="{BB962C8B-B14F-4D97-AF65-F5344CB8AC3E}">
        <p14:creationId xmlns:p14="http://schemas.microsoft.com/office/powerpoint/2010/main" val="25541678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48BF8-8348-4156-B78F-17892DAE4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Questioning Practice</a:t>
            </a:r>
          </a:p>
        </p:txBody>
      </p:sp>
      <p:pic>
        <p:nvPicPr>
          <p:cNvPr id="4" name="Picture 4">
            <a:hlinkClick r:id="" action="ppaction://media"/>
            <a:extLst>
              <a:ext uri="{FF2B5EF4-FFF2-40B4-BE49-F238E27FC236}">
                <a16:creationId xmlns:a16="http://schemas.microsoft.com/office/drawing/2014/main" id="{440A3836-CD6A-4B60-92E1-7C19819454EC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347822" y="1466850"/>
            <a:ext cx="7486412" cy="515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3926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483219-A9DB-4A32-B509-D181D3D9F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“Jerry’s Game”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B764A3-EA6F-47B0-8ABF-558A3B4A9A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600"/>
              <a:t>On a HALF sheet of paper, write one of each level of questions about "Jerry's Game.“</a:t>
            </a:r>
          </a:p>
          <a:p>
            <a:pPr marL="0" indent="0">
              <a:buNone/>
            </a:pPr>
            <a:endParaRPr lang="en-US" sz="3600"/>
          </a:p>
          <a:p>
            <a:pPr marL="0" indent="0" algn="ctr">
              <a:buNone/>
            </a:pPr>
            <a:r>
              <a:rPr lang="en-US" sz="5400" b="1">
                <a:solidFill>
                  <a:srgbClr val="FF0000"/>
                </a:solidFill>
              </a:rPr>
              <a:t>DO </a:t>
            </a:r>
            <a:r>
              <a:rPr lang="en-US" sz="5400" b="1" u="sng">
                <a:solidFill>
                  <a:srgbClr val="FF0000"/>
                </a:solidFill>
              </a:rPr>
              <a:t>NOT</a:t>
            </a:r>
            <a:r>
              <a:rPr lang="en-US" sz="5400" b="1">
                <a:solidFill>
                  <a:srgbClr val="FF0000"/>
                </a:solidFill>
              </a:rPr>
              <a:t> WRITE YOUR NAME ON IT.</a:t>
            </a:r>
          </a:p>
        </p:txBody>
      </p:sp>
    </p:spTree>
    <p:extLst>
      <p:ext uri="{BB962C8B-B14F-4D97-AF65-F5344CB8AC3E}">
        <p14:creationId xmlns:p14="http://schemas.microsoft.com/office/powerpoint/2010/main" val="10786076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CF516-D5D9-4AF7-9234-8A13DC574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Evaluating Our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A1C65B-30B0-4E5D-AED4-B8B2B42B11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/>
              <a:t>We are going to sort your questions.</a:t>
            </a:r>
          </a:p>
          <a:p>
            <a:pPr marL="0" indent="0">
              <a:buNone/>
            </a:pPr>
            <a:endParaRPr lang="en-US" sz="3600"/>
          </a:p>
          <a:p>
            <a:pPr marL="0" indent="0">
              <a:buNone/>
            </a:pPr>
            <a:r>
              <a:rPr lang="en-US" sz="3600"/>
              <a:t>With your team, decide if the question read is Level 1, 2, or 3.</a:t>
            </a:r>
          </a:p>
          <a:p>
            <a:pPr marL="0" indent="0">
              <a:buNone/>
            </a:pPr>
            <a:endParaRPr lang="en-US" sz="3600"/>
          </a:p>
          <a:p>
            <a:pPr marL="0" indent="0">
              <a:buNone/>
            </a:pPr>
            <a:r>
              <a:rPr lang="en-US" sz="3600"/>
              <a:t>Then write your answer on your white board.</a:t>
            </a:r>
          </a:p>
        </p:txBody>
      </p:sp>
    </p:spTree>
    <p:extLst>
      <p:ext uri="{BB962C8B-B14F-4D97-AF65-F5344CB8AC3E}">
        <p14:creationId xmlns:p14="http://schemas.microsoft.com/office/powerpoint/2010/main" val="40607762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9932" y="2107102"/>
            <a:ext cx="9144000" cy="2387600"/>
          </a:xfrm>
        </p:spPr>
        <p:txBody>
          <a:bodyPr>
            <a:normAutofit/>
          </a:bodyPr>
          <a:lstStyle/>
          <a:p>
            <a:r>
              <a:rPr lang="en-US" sz="13800">
                <a:solidFill>
                  <a:schemeClr val="bg1"/>
                </a:solidFill>
              </a:rPr>
              <a:t>Day 13</a:t>
            </a:r>
          </a:p>
        </p:txBody>
      </p:sp>
    </p:spTree>
    <p:extLst>
      <p:ext uri="{BB962C8B-B14F-4D97-AF65-F5344CB8AC3E}">
        <p14:creationId xmlns:p14="http://schemas.microsoft.com/office/powerpoint/2010/main" val="21217251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Bell Ringer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600"/>
              <a:t>Why is it important to make connections while you read?</a:t>
            </a:r>
          </a:p>
          <a:p>
            <a:pPr marL="0" indent="0">
              <a:buNone/>
            </a:pPr>
            <a:endParaRPr lang="en-US" sz="360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360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5400" b="1">
                <a:solidFill>
                  <a:srgbClr val="FF0000"/>
                </a:solidFill>
              </a:rPr>
              <a:t>Remember, I shouldn’t have to tell you what to do next!</a:t>
            </a:r>
            <a:endParaRPr sz="54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3676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Plan for the 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/>
              <a:t>Visualizing</a:t>
            </a:r>
          </a:p>
          <a:p>
            <a:r>
              <a:rPr lang="en-US" sz="3600"/>
              <a:t>Wrap up questioning</a:t>
            </a:r>
            <a:endParaRPr/>
          </a:p>
          <a:p>
            <a:r>
              <a:rPr lang="en-US" sz="3600"/>
              <a:t>"The Circuit" nonfiction preparation</a:t>
            </a:r>
          </a:p>
        </p:txBody>
      </p:sp>
    </p:spTree>
    <p:extLst>
      <p:ext uri="{BB962C8B-B14F-4D97-AF65-F5344CB8AC3E}">
        <p14:creationId xmlns:p14="http://schemas.microsoft.com/office/powerpoint/2010/main" val="9033765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3CFE6C-F1FA-406B-BD96-CB3E5F17C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“After Twenty Years” Video</a:t>
            </a:r>
          </a:p>
        </p:txBody>
      </p:sp>
      <p:pic>
        <p:nvPicPr>
          <p:cNvPr id="4" name="Online Media 3">
            <a:hlinkClick r:id="" action="ppaction://media"/>
            <a:extLst>
              <a:ext uri="{FF2B5EF4-FFF2-40B4-BE49-F238E27FC236}">
                <a16:creationId xmlns:a16="http://schemas.microsoft.com/office/drawing/2014/main" id="{3DAC6D92-141A-4F4E-8465-8D9FD12AA5A5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700103" y="1449361"/>
            <a:ext cx="6791794" cy="5093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5669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1D091-1846-4BF8-B313-A28902E1A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Turn and Talk: Visualizing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743E17-9A2D-4AE3-A12B-B0C4450F89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/>
              <a:t>How does this video change how you understand or imagine the story?</a:t>
            </a:r>
          </a:p>
          <a:p>
            <a:pPr marL="0" indent="0">
              <a:buNone/>
            </a:pPr>
            <a:r>
              <a:rPr lang="en-US" sz="3600"/>
              <a:t>How is the video different from what you pictured as you read?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490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48BF8-8348-4156-B78F-17892DAE4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Questioning Practice</a:t>
            </a:r>
          </a:p>
        </p:txBody>
      </p:sp>
      <p:pic>
        <p:nvPicPr>
          <p:cNvPr id="4" name="Picture 4">
            <a:hlinkClick r:id="" action="ppaction://media"/>
            <a:extLst>
              <a:ext uri="{FF2B5EF4-FFF2-40B4-BE49-F238E27FC236}">
                <a16:creationId xmlns:a16="http://schemas.microsoft.com/office/drawing/2014/main" id="{440A3836-CD6A-4B60-92E1-7C19819454EC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347822" y="1466850"/>
            <a:ext cx="7486412" cy="515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305979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483219-A9DB-4A32-B509-D181D3D9F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“Geri’s Game”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B764A3-EA6F-47B0-8ABF-558A3B4A9A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600"/>
              <a:t>On a HALF sheet of paper, write one of each level of questions about "Jerry's Game.“</a:t>
            </a:r>
          </a:p>
          <a:p>
            <a:pPr marL="0" indent="0">
              <a:buNone/>
            </a:pPr>
            <a:endParaRPr lang="en-US" sz="3600"/>
          </a:p>
          <a:p>
            <a:pPr marL="0" indent="0" algn="ctr">
              <a:buNone/>
            </a:pPr>
            <a:r>
              <a:rPr lang="en-US" sz="5400" b="1">
                <a:solidFill>
                  <a:srgbClr val="FF0000"/>
                </a:solidFill>
              </a:rPr>
              <a:t>DO </a:t>
            </a:r>
            <a:r>
              <a:rPr lang="en-US" sz="5400" b="1" u="sng">
                <a:solidFill>
                  <a:srgbClr val="FF0000"/>
                </a:solidFill>
              </a:rPr>
              <a:t>NOT</a:t>
            </a:r>
            <a:r>
              <a:rPr lang="en-US" sz="5400" b="1">
                <a:solidFill>
                  <a:srgbClr val="FF0000"/>
                </a:solidFill>
              </a:rPr>
              <a:t> WRITE YOUR NAME ON IT.</a:t>
            </a:r>
          </a:p>
        </p:txBody>
      </p:sp>
    </p:spTree>
    <p:extLst>
      <p:ext uri="{BB962C8B-B14F-4D97-AF65-F5344CB8AC3E}">
        <p14:creationId xmlns:p14="http://schemas.microsoft.com/office/powerpoint/2010/main" val="3488791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1A3CF-A259-4796-865E-449F0D21F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Bell Ringer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40F16C-FE61-43CD-B9A2-28F8781871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>
              <a:buNone/>
            </a:pPr>
            <a:r>
              <a:rPr lang="en-US" sz="3600"/>
              <a:t>What did you think of “After Twenty Years”?</a:t>
            </a:r>
          </a:p>
          <a:p>
            <a:pPr marL="0">
              <a:buNone/>
            </a:pPr>
            <a:endParaRPr lang="en-US"/>
          </a:p>
          <a:p>
            <a:pPr marL="0" algn="ctr">
              <a:buNone/>
            </a:pPr>
            <a:r>
              <a:rPr lang="en-US" sz="4800" b="1">
                <a:solidFill>
                  <a:srgbClr val="FF0000"/>
                </a:solidFill>
              </a:rPr>
              <a:t>Answer the prompt in 3-5 sentences. Then read your book.</a:t>
            </a:r>
            <a:endParaRPr sz="480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25878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CF516-D5D9-4AF7-9234-8A13DC574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Evaluating Our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A1C65B-30B0-4E5D-AED4-B8B2B42B11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/>
              <a:t>We are going to sort your questions.</a:t>
            </a:r>
          </a:p>
          <a:p>
            <a:pPr marL="0" indent="0">
              <a:buNone/>
            </a:pPr>
            <a:endParaRPr lang="en-US" sz="3600"/>
          </a:p>
          <a:p>
            <a:pPr marL="0" indent="0">
              <a:buNone/>
            </a:pPr>
            <a:r>
              <a:rPr lang="en-US" sz="3600"/>
              <a:t>With your team, decide if the question read is Level 1, 2, or 3.</a:t>
            </a:r>
          </a:p>
          <a:p>
            <a:pPr marL="0" indent="0">
              <a:buNone/>
            </a:pPr>
            <a:endParaRPr lang="en-US" sz="3600"/>
          </a:p>
          <a:p>
            <a:pPr marL="0" indent="0">
              <a:buNone/>
            </a:pPr>
            <a:r>
              <a:rPr lang="en-US" sz="3600"/>
              <a:t>Then write your answer on your white board.</a:t>
            </a:r>
          </a:p>
        </p:txBody>
      </p:sp>
    </p:spTree>
    <p:extLst>
      <p:ext uri="{BB962C8B-B14F-4D97-AF65-F5344CB8AC3E}">
        <p14:creationId xmlns:p14="http://schemas.microsoft.com/office/powerpoint/2010/main" val="7382020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5542F-4508-4EA6-B031-87D5A88C5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“Cesar Chavez: He Made a Difference”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714212-C9AF-48D8-9489-BB7EAB14BF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/>
              <a:t>Textbook (291)</a:t>
            </a:r>
          </a:p>
        </p:txBody>
      </p:sp>
    </p:spTree>
    <p:extLst>
      <p:ext uri="{BB962C8B-B14F-4D97-AF65-F5344CB8AC3E}">
        <p14:creationId xmlns:p14="http://schemas.microsoft.com/office/powerpoint/2010/main" val="402027571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61F6B5-A2D3-4660-A08A-434C7D5C1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Step 1: Write 5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B24F86-0670-4402-BCD0-3797BC301C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600"/>
              <a:t>Based on the article, write 5 questions.</a:t>
            </a:r>
          </a:p>
        </p:txBody>
      </p:sp>
    </p:spTree>
    <p:extLst>
      <p:ext uri="{BB962C8B-B14F-4D97-AF65-F5344CB8AC3E}">
        <p14:creationId xmlns:p14="http://schemas.microsoft.com/office/powerpoint/2010/main" val="234044789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D7905-70CD-46C2-B363-89B8358DF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Step 2: Label someone's questions.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93E07E-0786-432D-A338-093869EBAA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600"/>
              <a:t>Trade questions with someone who is NOT at your table clump.</a:t>
            </a:r>
          </a:p>
          <a:p>
            <a:pPr marL="0" indent="0">
              <a:buNone/>
            </a:pPr>
            <a:r>
              <a:rPr lang="en-US" sz="3600"/>
              <a:t>Then label their questions Level 1, 2, or 3.</a:t>
            </a:r>
          </a:p>
        </p:txBody>
      </p:sp>
    </p:spTree>
    <p:extLst>
      <p:ext uri="{BB962C8B-B14F-4D97-AF65-F5344CB8AC3E}">
        <p14:creationId xmlns:p14="http://schemas.microsoft.com/office/powerpoint/2010/main" val="362551627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D7F745-6588-4278-8827-295AECF15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Step 3: Improve someone's questions.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1F1034-EFD0-49ED-A107-1F0D341BB4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600"/>
              <a:t>Trade again.</a:t>
            </a:r>
          </a:p>
          <a:p>
            <a:pPr marL="0" indent="0">
              <a:buNone/>
            </a:pPr>
            <a:r>
              <a:rPr lang="en-US" sz="3600"/>
              <a:t>Then bump up each question to the next level. If it is already a level 3, leave it alone.</a:t>
            </a:r>
          </a:p>
        </p:txBody>
      </p:sp>
    </p:spTree>
    <p:extLst>
      <p:ext uri="{BB962C8B-B14F-4D97-AF65-F5344CB8AC3E}">
        <p14:creationId xmlns:p14="http://schemas.microsoft.com/office/powerpoint/2010/main" val="384233767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FBAF8E-5E37-451D-B478-88BE08100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Step 3: Answer someone's questions.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B2BE65-C9CB-4DFE-A0AE-039BC42358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600"/>
              <a:t>Trade one more time.</a:t>
            </a:r>
          </a:p>
          <a:p>
            <a:pPr marL="0" indent="0">
              <a:buNone/>
            </a:pPr>
            <a:r>
              <a:rPr lang="en-US" sz="3600"/>
              <a:t>Then use the resources in the classroom to answer the questions.</a:t>
            </a:r>
          </a:p>
        </p:txBody>
      </p:sp>
    </p:spTree>
    <p:extLst>
      <p:ext uri="{BB962C8B-B14F-4D97-AF65-F5344CB8AC3E}">
        <p14:creationId xmlns:p14="http://schemas.microsoft.com/office/powerpoint/2010/main" val="390298327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7729" y="2064899"/>
            <a:ext cx="9144000" cy="2387600"/>
          </a:xfrm>
        </p:spPr>
        <p:txBody>
          <a:bodyPr>
            <a:normAutofit/>
          </a:bodyPr>
          <a:lstStyle/>
          <a:p>
            <a:r>
              <a:rPr lang="en-US" sz="13800">
                <a:solidFill>
                  <a:schemeClr val="bg1"/>
                </a:solidFill>
              </a:rPr>
              <a:t>Day 14</a:t>
            </a:r>
          </a:p>
        </p:txBody>
      </p:sp>
    </p:spTree>
    <p:extLst>
      <p:ext uri="{BB962C8B-B14F-4D97-AF65-F5344CB8AC3E}">
        <p14:creationId xmlns:p14="http://schemas.microsoft.com/office/powerpoint/2010/main" val="281273796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Bell Ringer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600"/>
              <a:t>Take the following level 1 question and re-write it so it is level 2. Then re-write it as a level 3.</a:t>
            </a:r>
          </a:p>
          <a:p>
            <a:pPr marL="0" indent="0" algn="ctr">
              <a:buNone/>
            </a:pPr>
            <a:endParaRPr lang="en-US" sz="3600"/>
          </a:p>
          <a:p>
            <a:pPr marL="0" indent="0" algn="ctr">
              <a:buNone/>
            </a:pPr>
            <a:r>
              <a:rPr lang="en-US" sz="3600"/>
              <a:t>Label the parts of the plot diagram.</a:t>
            </a:r>
          </a:p>
        </p:txBody>
      </p:sp>
    </p:spTree>
    <p:extLst>
      <p:ext uri="{BB962C8B-B14F-4D97-AF65-F5344CB8AC3E}">
        <p14:creationId xmlns:p14="http://schemas.microsoft.com/office/powerpoint/2010/main" val="54806417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Plan for the 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/>
              <a:t>Continue nonfiction prep</a:t>
            </a:r>
          </a:p>
          <a:p>
            <a:r>
              <a:rPr lang="en-US" sz="3600"/>
              <a:t>"The Circuit"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83736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D7F745-6588-4278-8827-295AECF15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Step 3: Improve someone's questions.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1F1034-EFD0-49ED-A107-1F0D341BB4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600"/>
              <a:t>Trade again.</a:t>
            </a:r>
          </a:p>
          <a:p>
            <a:pPr marL="0" indent="0">
              <a:buNone/>
            </a:pPr>
            <a:r>
              <a:rPr lang="en-US" sz="3600"/>
              <a:t>Then bump up each question to the next level. If it is already a level 3, leave it alone.</a:t>
            </a:r>
          </a:p>
        </p:txBody>
      </p:sp>
    </p:spTree>
    <p:extLst>
      <p:ext uri="{BB962C8B-B14F-4D97-AF65-F5344CB8AC3E}">
        <p14:creationId xmlns:p14="http://schemas.microsoft.com/office/powerpoint/2010/main" val="805121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24EA2E-F869-4230-9CD2-A72E621A0C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Class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4C7CB0-0746-49D5-9B9B-F1FD631234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/>
              <a:t>Reading Time</a:t>
            </a:r>
          </a:p>
          <a:p>
            <a:pPr lvl="1"/>
            <a:r>
              <a:rPr lang="en-US" sz="3600"/>
              <a:t>IR Projects (copies coming to you next class)</a:t>
            </a:r>
          </a:p>
          <a:p>
            <a:r>
              <a:rPr lang="en-US" sz="3600"/>
              <a:t>Late Assignments</a:t>
            </a:r>
          </a:p>
        </p:txBody>
      </p:sp>
    </p:spTree>
    <p:extLst>
      <p:ext uri="{BB962C8B-B14F-4D97-AF65-F5344CB8AC3E}">
        <p14:creationId xmlns:p14="http://schemas.microsoft.com/office/powerpoint/2010/main" val="821935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FBAF8E-5E37-451D-B478-88BE08100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Step 3: Answer someone's questions.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B2BE65-C9CB-4DFE-A0AE-039BC42358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600"/>
              <a:t>Trade one more time.</a:t>
            </a:r>
          </a:p>
          <a:p>
            <a:pPr marL="0" indent="0">
              <a:buNone/>
            </a:pPr>
            <a:r>
              <a:rPr lang="en-US" sz="3600"/>
              <a:t>Then use the resources in the classroom to answer the questions.</a:t>
            </a:r>
          </a:p>
        </p:txBody>
      </p:sp>
    </p:spTree>
    <p:extLst>
      <p:ext uri="{BB962C8B-B14F-4D97-AF65-F5344CB8AC3E}">
        <p14:creationId xmlns:p14="http://schemas.microsoft.com/office/powerpoint/2010/main" val="21541335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BBBA0-F337-4751-8B24-94D8116BD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"The Circuit" Mini-Debate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2B13F7-9C55-4684-8F4D-B5804C82E6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en-US" sz="3600"/>
              <a:t>Using your research from the question scramble, and any new research you may need, prepare a for a debate.</a:t>
            </a:r>
          </a:p>
          <a:p>
            <a:pPr algn="ctr">
              <a:buNone/>
            </a:pPr>
            <a:endParaRPr lang="en-US" sz="3600"/>
          </a:p>
          <a:p>
            <a:pPr algn="ctr">
              <a:buNone/>
            </a:pPr>
            <a:endParaRPr lang="en-US" sz="3600"/>
          </a:p>
          <a:p>
            <a:pPr algn="ctr">
              <a:buNone/>
            </a:pPr>
            <a:r>
              <a:rPr lang="en-US" sz="3600"/>
              <a:t>Landowners vs. Farmhands</a:t>
            </a:r>
            <a:endParaRPr/>
          </a:p>
          <a:p>
            <a:pPr>
              <a:buNone/>
            </a:pPr>
            <a:r>
              <a:rPr lang="en-US" sz="3600"/>
              <a:t>Should farmhands receive better compensation for their work?</a:t>
            </a:r>
          </a:p>
        </p:txBody>
      </p:sp>
    </p:spTree>
    <p:extLst>
      <p:ext uri="{BB962C8B-B14F-4D97-AF65-F5344CB8AC3E}">
        <p14:creationId xmlns:p14="http://schemas.microsoft.com/office/powerpoint/2010/main" val="155153314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403EE-F6ED-49BA-B361-01BC41C74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NewsELA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CD42D2-A042-4930-9361-92D9386F05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4800">
                <a:hlinkClick r:id="rId2"/>
              </a:rPr>
              <a:t>https://newsela.com/quickjoin/#/YXESPF</a:t>
            </a:r>
            <a:r>
              <a:rPr lang="en-US" sz="4800"/>
              <a:t> </a:t>
            </a:r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372463554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9932" y="2219643"/>
            <a:ext cx="9144000" cy="2387600"/>
          </a:xfrm>
        </p:spPr>
        <p:txBody>
          <a:bodyPr>
            <a:normAutofit/>
          </a:bodyPr>
          <a:lstStyle/>
          <a:p>
            <a:r>
              <a:rPr lang="en-US" sz="13800">
                <a:solidFill>
                  <a:schemeClr val="bg1"/>
                </a:solidFill>
              </a:rPr>
              <a:t>Day 15</a:t>
            </a:r>
          </a:p>
        </p:txBody>
      </p:sp>
    </p:spTree>
    <p:extLst>
      <p:ext uri="{BB962C8B-B14F-4D97-AF65-F5344CB8AC3E}">
        <p14:creationId xmlns:p14="http://schemas.microsoft.com/office/powerpoint/2010/main" val="230113217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Bell Ringer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/>
              <a:t>What are you doing over MEA break?</a:t>
            </a:r>
          </a:p>
        </p:txBody>
      </p:sp>
    </p:spTree>
    <p:extLst>
      <p:ext uri="{BB962C8B-B14F-4D97-AF65-F5344CB8AC3E}">
        <p14:creationId xmlns:p14="http://schemas.microsoft.com/office/powerpoint/2010/main" val="295309004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FF3D45-0567-4D4A-BC01-FD2334F69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Plan for the 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D1694E-B6FA-443A-8DDC-9A4888977C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dirty="0"/>
              <a:t>Landowner/Farmhand Debate</a:t>
            </a:r>
          </a:p>
          <a:p>
            <a:r>
              <a:rPr lang="en-US" sz="3600" dirty="0"/>
              <a:t>Reading Strategies</a:t>
            </a:r>
          </a:p>
          <a:p>
            <a:r>
              <a:rPr lang="en-US" sz="3600" dirty="0"/>
              <a:t>“The Circuit”</a:t>
            </a:r>
          </a:p>
        </p:txBody>
      </p:sp>
    </p:spTree>
    <p:extLst>
      <p:ext uri="{BB962C8B-B14F-4D97-AF65-F5344CB8AC3E}">
        <p14:creationId xmlns:p14="http://schemas.microsoft.com/office/powerpoint/2010/main" val="15962255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EC87D3-9DAC-480F-B81C-EE07D21E3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Debate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48FA0B-30CC-448C-9165-68E2AB9134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600"/>
              <a:t>Red Card: Farm owners</a:t>
            </a:r>
          </a:p>
          <a:p>
            <a:pPr marL="0" indent="0">
              <a:buNone/>
            </a:pPr>
            <a:r>
              <a:rPr lang="en-US" sz="3600"/>
              <a:t>Black Card: Farm workers</a:t>
            </a:r>
          </a:p>
        </p:txBody>
      </p:sp>
    </p:spTree>
    <p:extLst>
      <p:ext uri="{BB962C8B-B14F-4D97-AF65-F5344CB8AC3E}">
        <p14:creationId xmlns:p14="http://schemas.microsoft.com/office/powerpoint/2010/main" val="203129573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74577-340E-474B-AD48-E5C4FA284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Reading Strategies (Speed Notes)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E6A23C-B5B7-3C44-A62F-6D42BDF7A8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325" y="1504950"/>
            <a:ext cx="11001122" cy="4351338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3600"/>
              <a:t>Predict: a guess about the future</a:t>
            </a:r>
          </a:p>
          <a:p>
            <a:r>
              <a:rPr lang="en-US" sz="3600"/>
              <a:t>Visualize: the movie in your head</a:t>
            </a:r>
          </a:p>
          <a:p>
            <a:r>
              <a:rPr lang="en-US" sz="3600"/>
              <a:t>Question: Costa's 3 Levels</a:t>
            </a:r>
          </a:p>
          <a:p>
            <a:r>
              <a:rPr lang="en-US" sz="3600"/>
              <a:t>Connect: how does the reading relate to you, the world, or other texts?</a:t>
            </a:r>
          </a:p>
          <a:p>
            <a:r>
              <a:rPr lang="en-US" sz="3600"/>
              <a:t>Identify: plot, setting, theme, tone, symbolism, vocab...</a:t>
            </a:r>
          </a:p>
          <a:p>
            <a:r>
              <a:rPr lang="en-US" sz="3600"/>
              <a:t>Infer: reaching a conclusion based on fact or evidence</a:t>
            </a:r>
          </a:p>
          <a:p>
            <a:r>
              <a:rPr lang="en-US" sz="3600"/>
              <a:t>Evaluate: deciding what your opinion is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3842161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2CDFB-D82D-4928-9E84-8EC093D84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"The Circuit“ (281)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030410-760D-4A0D-B013-1F8F224941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29733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31E303-638F-4DC2-8B93-941087D3B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Migrant Camps</a:t>
            </a:r>
          </a:p>
        </p:txBody>
      </p:sp>
      <p:pic>
        <p:nvPicPr>
          <p:cNvPr id="4" name="Picture 4">
            <a:hlinkClick r:id="" action="ppaction://media"/>
            <a:extLst>
              <a:ext uri="{FF2B5EF4-FFF2-40B4-BE49-F238E27FC236}">
                <a16:creationId xmlns:a16="http://schemas.microsoft.com/office/drawing/2014/main" id="{723626B8-C00B-487F-9B03-8E2286574B20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190750" y="1518202"/>
            <a:ext cx="8224630" cy="4882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538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DDF6DE-6F2E-46AE-AD24-76205ADAE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Plot Competition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F99B6B-79A4-4D5C-9696-806546A436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32080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388BD6-DE88-437B-973C-82FA5B4BE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"The Circuit" and Plot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98F757-EA1F-4CD2-8D25-6620D3633A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600"/>
              <a:t>Draw a plot diagram on a CLEAN sheet of paper.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11246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22DF9-5E60-44F5-9FFA-5E47F6F98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"The Circuit" and Costa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DE32FA-64A6-407D-9D0D-7E6D6FF2C5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600" dirty="0"/>
              <a:t>On the same sheet of paper as your plot diagram, write 5 questions about "The Circuit." NONE of them should be level 1.</a:t>
            </a:r>
          </a:p>
        </p:txBody>
      </p:sp>
    </p:spTree>
    <p:extLst>
      <p:ext uri="{BB962C8B-B14F-4D97-AF65-F5344CB8AC3E}">
        <p14:creationId xmlns:p14="http://schemas.microsoft.com/office/powerpoint/2010/main" val="1767162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D51D0-BB0D-4D9E-AAC6-6064226F4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Reading Strategies: Connections and Vocab.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924186-924C-443C-8095-9CD2BC672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fontAlgn="base">
              <a:buNone/>
            </a:pPr>
            <a:r>
              <a:rPr lang="en-US" sz="3600"/>
              <a:t>Connections</a:t>
            </a:r>
          </a:p>
          <a:p>
            <a:pPr lvl="1" fontAlgn="base"/>
            <a:r>
              <a:rPr lang="en-US" sz="3600"/>
              <a:t>This reminds me of… </a:t>
            </a:r>
          </a:p>
          <a:p>
            <a:pPr lvl="1" fontAlgn="base"/>
            <a:r>
              <a:rPr lang="en-US" sz="3600"/>
              <a:t>This relates to my life because… </a:t>
            </a:r>
          </a:p>
          <a:p>
            <a:pPr marL="0" indent="0" fontAlgn="base">
              <a:buNone/>
            </a:pPr>
            <a:r>
              <a:rPr lang="en-US" sz="3600"/>
              <a:t>Vocabulary</a:t>
            </a:r>
          </a:p>
          <a:p>
            <a:pPr lvl="1" fontAlgn="base"/>
            <a:r>
              <a:rPr lang="en-US" sz="3600"/>
              <a:t>Highlight/Squiggle under any word you don’t understand</a:t>
            </a:r>
          </a:p>
        </p:txBody>
      </p:sp>
    </p:spTree>
    <p:extLst>
      <p:ext uri="{BB962C8B-B14F-4D97-AF65-F5344CB8AC3E}">
        <p14:creationId xmlns:p14="http://schemas.microsoft.com/office/powerpoint/2010/main" val="23672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CA59E-9BFA-4418-AA87-92E9BD081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O. Henry Biography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26F561-0F33-48D9-AA58-210D3C3A22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600"/>
              <a:t>While we read, highlight/squiggle each word that you don't immediately know the definition of.</a:t>
            </a:r>
          </a:p>
          <a:p>
            <a:pPr marL="0" indent="0">
              <a:buNone/>
            </a:pPr>
            <a:endParaRPr lang="en-US" sz="3600"/>
          </a:p>
          <a:p>
            <a:pPr marL="0" indent="0">
              <a:buNone/>
            </a:pPr>
            <a:r>
              <a:rPr lang="en-US" sz="3600"/>
              <a:t>Also make note of any connections you make between the biography and "After Twenty Years."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116482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3FB31-98A9-44CD-B43B-F50D88429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Vocabulary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E270F6-5D43-46EE-9E0E-22B427E083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sz="3600"/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3173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924222"/>
            <a:ext cx="9144000" cy="2387600"/>
          </a:xfrm>
        </p:spPr>
        <p:txBody>
          <a:bodyPr>
            <a:normAutofit/>
          </a:bodyPr>
          <a:lstStyle/>
          <a:p>
            <a:r>
              <a:rPr lang="en-US" sz="13800">
                <a:solidFill>
                  <a:schemeClr val="bg1"/>
                </a:solidFill>
              </a:rPr>
              <a:t>Day 12</a:t>
            </a:r>
          </a:p>
        </p:txBody>
      </p:sp>
    </p:spTree>
    <p:extLst>
      <p:ext uri="{BB962C8B-B14F-4D97-AF65-F5344CB8AC3E}">
        <p14:creationId xmlns:p14="http://schemas.microsoft.com/office/powerpoint/2010/main" val="60943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937</Words>
  <Application>Microsoft Office PowerPoint</Application>
  <PresentationFormat>Widescreen</PresentationFormat>
  <Paragraphs>149</Paragraphs>
  <Slides>51</Slides>
  <Notes>0</Notes>
  <HiddenSlides>0</HiddenSlides>
  <MMClips>4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5" baseType="lpstr">
      <vt:lpstr>Arial</vt:lpstr>
      <vt:lpstr>Calibri</vt:lpstr>
      <vt:lpstr>Calibri Light</vt:lpstr>
      <vt:lpstr>office theme</vt:lpstr>
      <vt:lpstr>Unit 1: Days 11-15</vt:lpstr>
      <vt:lpstr>Day 11</vt:lpstr>
      <vt:lpstr>Bell Ringer</vt:lpstr>
      <vt:lpstr>Class Updates</vt:lpstr>
      <vt:lpstr>Plot Competition</vt:lpstr>
      <vt:lpstr>Reading Strategies: Connections and Vocab.</vt:lpstr>
      <vt:lpstr>O. Henry Biography</vt:lpstr>
      <vt:lpstr>Vocabulary Study</vt:lpstr>
      <vt:lpstr>Day 12</vt:lpstr>
      <vt:lpstr>Bell Ringer</vt:lpstr>
      <vt:lpstr>Plan for the Day</vt:lpstr>
      <vt:lpstr>Pass in your O. Henry Biography</vt:lpstr>
      <vt:lpstr>Free Write</vt:lpstr>
      <vt:lpstr>Introduction to Questioning Sort</vt:lpstr>
      <vt:lpstr>Costa's Levels Questioning</vt:lpstr>
      <vt:lpstr>Level 1</vt:lpstr>
      <vt:lpstr>Level 2</vt:lpstr>
      <vt:lpstr>Level 3</vt:lpstr>
      <vt:lpstr>Re-sort the Questions</vt:lpstr>
      <vt:lpstr>Questioning Practice</vt:lpstr>
      <vt:lpstr>“Jerry’s Game”</vt:lpstr>
      <vt:lpstr>Evaluating Our Questions</vt:lpstr>
      <vt:lpstr>Day 13</vt:lpstr>
      <vt:lpstr>Bell Ringer</vt:lpstr>
      <vt:lpstr>Plan for the Day</vt:lpstr>
      <vt:lpstr>“After Twenty Years” Video</vt:lpstr>
      <vt:lpstr>Turn and Talk: Visualizing</vt:lpstr>
      <vt:lpstr>Questioning Practice</vt:lpstr>
      <vt:lpstr>“Geri’s Game”</vt:lpstr>
      <vt:lpstr>Evaluating Our Questions</vt:lpstr>
      <vt:lpstr>“Cesar Chavez: He Made a Difference”</vt:lpstr>
      <vt:lpstr>Step 1: Write 5 Questions</vt:lpstr>
      <vt:lpstr>Step 2: Label someone's questions.</vt:lpstr>
      <vt:lpstr>Step 3: Improve someone's questions.</vt:lpstr>
      <vt:lpstr>Step 3: Answer someone's questions.</vt:lpstr>
      <vt:lpstr>Day 14</vt:lpstr>
      <vt:lpstr>Bell Ringer</vt:lpstr>
      <vt:lpstr>Plan for the Day</vt:lpstr>
      <vt:lpstr>Step 3: Improve someone's questions.</vt:lpstr>
      <vt:lpstr>Step 3: Answer someone's questions.</vt:lpstr>
      <vt:lpstr>"The Circuit" Mini-Debate</vt:lpstr>
      <vt:lpstr>NewsELA</vt:lpstr>
      <vt:lpstr>Day 15</vt:lpstr>
      <vt:lpstr>Bell Ringer</vt:lpstr>
      <vt:lpstr>Plan for the Day</vt:lpstr>
      <vt:lpstr>Debate</vt:lpstr>
      <vt:lpstr>Reading Strategies (Speed Notes)</vt:lpstr>
      <vt:lpstr>"The Circuit“ (281)</vt:lpstr>
      <vt:lpstr>Migrant Camps</vt:lpstr>
      <vt:lpstr>"The Circuit" and Plot</vt:lpstr>
      <vt:lpstr>"The Circuit" and Costa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1: Days 11-15</dc:title>
  <cp:lastModifiedBy>CHARLTON ELIZABETH</cp:lastModifiedBy>
  <cp:revision>1</cp:revision>
  <dcterms:modified xsi:type="dcterms:W3CDTF">2017-10-17T15:10:31Z</dcterms:modified>
</cp:coreProperties>
</file>