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0" r:id="rId4"/>
    <p:sldId id="281" r:id="rId5"/>
    <p:sldId id="293" r:id="rId6"/>
    <p:sldId id="292" r:id="rId7"/>
    <p:sldId id="291" r:id="rId8"/>
    <p:sldId id="282" r:id="rId9"/>
    <p:sldId id="283" r:id="rId10"/>
    <p:sldId id="284" r:id="rId11"/>
    <p:sldId id="285" r:id="rId12"/>
    <p:sldId id="286" r:id="rId13"/>
    <p:sldId id="287" r:id="rId14"/>
    <p:sldId id="289" r:id="rId15"/>
    <p:sldId id="290" r:id="rId16"/>
    <p:sldId id="265" r:id="rId17"/>
    <p:sldId id="266" r:id="rId18"/>
    <p:sldId id="267" r:id="rId19"/>
    <p:sldId id="294" r:id="rId20"/>
    <p:sldId id="268" r:id="rId21"/>
    <p:sldId id="297" r:id="rId22"/>
    <p:sldId id="298" r:id="rId23"/>
    <p:sldId id="299" r:id="rId24"/>
    <p:sldId id="271" r:id="rId25"/>
    <p:sldId id="300" r:id="rId26"/>
    <p:sldId id="301" r:id="rId27"/>
    <p:sldId id="315" r:id="rId28"/>
    <p:sldId id="304" r:id="rId29"/>
    <p:sldId id="305" r:id="rId30"/>
    <p:sldId id="306" r:id="rId31"/>
    <p:sldId id="307" r:id="rId32"/>
    <p:sldId id="308" r:id="rId33"/>
    <p:sldId id="274" r:id="rId34"/>
    <p:sldId id="275" r:id="rId35"/>
    <p:sldId id="276" r:id="rId36"/>
    <p:sldId id="277" r:id="rId37"/>
    <p:sldId id="316" r:id="rId38"/>
    <p:sldId id="317" r:id="rId39"/>
    <p:sldId id="318" r:id="rId40"/>
    <p:sldId id="321" r:id="rId41"/>
    <p:sldId id="322" r:id="rId42"/>
    <p:sldId id="323" r:id="rId43"/>
    <p:sldId id="310" r:id="rId44"/>
    <p:sldId id="30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A4C7A0-F048-4CF1-BE46-FE79CBB20B18}" v="1859" dt="2018-01-03T16:59:45.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61C277B-1585-4892-84E8-7E4D84ECC97D}"/>
    <pc:docChg chg="addSld delSld modSld sldOrd modSection">
      <pc:chgData name="" userId="" providerId="" clId="Web-{361C277B-1585-4892-84E8-7E4D84ECC97D}" dt="2017-12-14T19:03:52.425" v="261"/>
      <pc:docMkLst>
        <pc:docMk/>
      </pc:docMkLst>
      <pc:sldChg chg="modSp">
        <pc:chgData name="" userId="" providerId="" clId="Web-{361C277B-1585-4892-84E8-7E4D84ECC97D}" dt="2017-12-14T18:26:39.666" v="255"/>
        <pc:sldMkLst>
          <pc:docMk/>
          <pc:sldMk cId="2487718367" sldId="267"/>
        </pc:sldMkLst>
        <pc:spChg chg="mod">
          <ac:chgData name="" userId="" providerId="" clId="Web-{361C277B-1585-4892-84E8-7E4D84ECC97D}" dt="2017-12-14T18:26:39.666" v="255"/>
          <ac:spMkLst>
            <pc:docMk/>
            <pc:sldMk cId="2487718367" sldId="267"/>
            <ac:spMk id="3" creationId="{0D2CB141-3431-4F31-AF63-A8369E4ED661}"/>
          </ac:spMkLst>
        </pc:spChg>
      </pc:sldChg>
      <pc:sldChg chg="del">
        <pc:chgData name="" userId="" providerId="" clId="Web-{361C277B-1585-4892-84E8-7E4D84ECC97D}" dt="2017-12-14T18:30:12.952" v="257"/>
        <pc:sldMkLst>
          <pc:docMk/>
          <pc:sldMk cId="1404765950" sldId="269"/>
        </pc:sldMkLst>
      </pc:sldChg>
      <pc:sldChg chg="ord">
        <pc:chgData name="" userId="" providerId="" clId="Web-{361C277B-1585-4892-84E8-7E4D84ECC97D}" dt="2017-12-14T19:03:20.035" v="258"/>
        <pc:sldMkLst>
          <pc:docMk/>
          <pc:sldMk cId="3323394790" sldId="270"/>
        </pc:sldMkLst>
      </pc:sldChg>
      <pc:sldChg chg="addSp delSp modSp new">
        <pc:chgData name="" userId="" providerId="" clId="Web-{361C277B-1585-4892-84E8-7E4D84ECC97D}" dt="2017-12-14T17:35:32.026" v="6"/>
        <pc:sldMkLst>
          <pc:docMk/>
          <pc:sldMk cId="436925360" sldId="295"/>
        </pc:sldMkLst>
        <pc:spChg chg="mod">
          <ac:chgData name="" userId="" providerId="" clId="Web-{361C277B-1585-4892-84E8-7E4D84ECC97D}" dt="2017-12-14T17:35:32.026" v="6"/>
          <ac:spMkLst>
            <pc:docMk/>
            <pc:sldMk cId="436925360" sldId="295"/>
            <ac:spMk id="2" creationId="{5BF20DEF-5BEB-4EA8-B34E-20C8CCAAFC69}"/>
          </ac:spMkLst>
        </pc:spChg>
        <pc:spChg chg="del">
          <ac:chgData name="" userId="" providerId="" clId="Web-{361C277B-1585-4892-84E8-7E4D84ECC97D}" dt="2017-12-14T17:35:17.620" v="1"/>
          <ac:spMkLst>
            <pc:docMk/>
            <pc:sldMk cId="436925360" sldId="295"/>
            <ac:spMk id="3" creationId="{96B08E64-8192-4A4F-B52C-DB226D3FD98C}"/>
          </ac:spMkLst>
        </pc:spChg>
        <pc:picChg chg="add mod ord">
          <ac:chgData name="" userId="" providerId="" clId="Web-{361C277B-1585-4892-84E8-7E4D84ECC97D}" dt="2017-12-14T17:35:25.213" v="3"/>
          <ac:picMkLst>
            <pc:docMk/>
            <pc:sldMk cId="436925360" sldId="295"/>
            <ac:picMk id="4" creationId="{4C2D4F36-E634-475C-B456-787DDF5914DA}"/>
          </ac:picMkLst>
        </pc:picChg>
      </pc:sldChg>
      <pc:sldChg chg="modSp new">
        <pc:chgData name="" userId="" providerId="" clId="Web-{361C277B-1585-4892-84E8-7E4D84ECC97D}" dt="2017-12-14T19:03:52.425" v="261"/>
        <pc:sldMkLst>
          <pc:docMk/>
          <pc:sldMk cId="2361604780" sldId="296"/>
        </pc:sldMkLst>
        <pc:spChg chg="mod">
          <ac:chgData name="" userId="" providerId="" clId="Web-{361C277B-1585-4892-84E8-7E4D84ECC97D}" dt="2017-12-14T18:01:06.181" v="18"/>
          <ac:spMkLst>
            <pc:docMk/>
            <pc:sldMk cId="2361604780" sldId="296"/>
            <ac:spMk id="2" creationId="{A1481161-9D86-4859-8CEC-C6F4906C976F}"/>
          </ac:spMkLst>
        </pc:spChg>
        <pc:spChg chg="mod">
          <ac:chgData name="" userId="" providerId="" clId="Web-{361C277B-1585-4892-84E8-7E4D84ECC97D}" dt="2017-12-14T19:03:52.425" v="261"/>
          <ac:spMkLst>
            <pc:docMk/>
            <pc:sldMk cId="2361604780" sldId="296"/>
            <ac:spMk id="3" creationId="{FEB45DAD-FED0-4A9E-8B17-37BBF54D48F3}"/>
          </ac:spMkLst>
        </pc:spChg>
      </pc:sldChg>
    </pc:docChg>
  </pc:docChgLst>
  <pc:docChgLst>
    <pc:chgData clId="Web-{AA7E034A-5014-4BBD-A453-18E6ABAEA89F}"/>
    <pc:docChg chg="addSld modSld modSection">
      <pc:chgData name="" userId="" providerId="" clId="Web-{AA7E034A-5014-4BBD-A453-18E6ABAEA89F}" dt="2017-12-17T19:54:44.135" v="83"/>
      <pc:docMkLst>
        <pc:docMk/>
      </pc:docMkLst>
      <pc:sldChg chg="modSp">
        <pc:chgData name="" userId="" providerId="" clId="Web-{AA7E034A-5014-4BBD-A453-18E6ABAEA89F}" dt="2017-12-17T19:50:20.187" v="34"/>
        <pc:sldMkLst>
          <pc:docMk/>
          <pc:sldMk cId="2487718367" sldId="267"/>
        </pc:sldMkLst>
        <pc:spChg chg="mod">
          <ac:chgData name="" userId="" providerId="" clId="Web-{AA7E034A-5014-4BBD-A453-18E6ABAEA89F}" dt="2017-12-17T19:50:20.187" v="34"/>
          <ac:spMkLst>
            <pc:docMk/>
            <pc:sldMk cId="2487718367" sldId="267"/>
            <ac:spMk id="3" creationId="{0D2CB141-3431-4F31-AF63-A8369E4ED661}"/>
          </ac:spMkLst>
        </pc:spChg>
      </pc:sldChg>
      <pc:sldChg chg="addSp modSp new">
        <pc:chgData name="" userId="" providerId="" clId="Web-{AA7E034A-5014-4BBD-A453-18E6ABAEA89F}" dt="2017-12-17T19:54:44.135" v="83"/>
        <pc:sldMkLst>
          <pc:docMk/>
          <pc:sldMk cId="1730932737" sldId="315"/>
        </pc:sldMkLst>
        <pc:spChg chg="mod">
          <ac:chgData name="" userId="" providerId="" clId="Web-{AA7E034A-5014-4BBD-A453-18E6ABAEA89F}" dt="2017-12-17T19:52:22.666" v="76"/>
          <ac:spMkLst>
            <pc:docMk/>
            <pc:sldMk cId="1730932737" sldId="315"/>
            <ac:spMk id="2" creationId="{87516163-BE7B-41AB-BC07-2FD6EB21A9DA}"/>
          </ac:spMkLst>
        </pc:spChg>
        <pc:spChg chg="mod">
          <ac:chgData name="" userId="" providerId="" clId="Web-{AA7E034A-5014-4BBD-A453-18E6ABAEA89F}" dt="2017-12-17T19:54:37.713" v="82"/>
          <ac:spMkLst>
            <pc:docMk/>
            <pc:sldMk cId="1730932737" sldId="315"/>
            <ac:spMk id="3" creationId="{1E57B284-205E-4A5D-906F-C25D46C8ADB8}"/>
          </ac:spMkLst>
        </pc:spChg>
        <pc:picChg chg="add mod">
          <ac:chgData name="" userId="" providerId="" clId="Web-{AA7E034A-5014-4BBD-A453-18E6ABAEA89F}" dt="2017-12-17T19:54:44.135" v="83"/>
          <ac:picMkLst>
            <pc:docMk/>
            <pc:sldMk cId="1730932737" sldId="315"/>
            <ac:picMk id="4" creationId="{66C8E36A-CFFB-4235-9EE1-53E1DAC14E5E}"/>
          </ac:picMkLst>
        </pc:picChg>
      </pc:sldChg>
    </pc:docChg>
  </pc:docChgLst>
  <pc:docChgLst>
    <pc:chgData clId="Web-{0FCCD612-2018-4BDE-8347-6D300D761FA6}"/>
    <pc:docChg chg="addSld modSld modSection">
      <pc:chgData name="" userId="" providerId="" clId="Web-{0FCCD612-2018-4BDE-8347-6D300D761FA6}" dt="2017-12-13T13:52:52.880" v="154"/>
      <pc:docMkLst>
        <pc:docMk/>
      </pc:docMkLst>
      <pc:sldChg chg="modSp">
        <pc:chgData name="" userId="" providerId="" clId="Web-{0FCCD612-2018-4BDE-8347-6D300D761FA6}" dt="2017-12-13T13:52:51.098" v="152"/>
        <pc:sldMkLst>
          <pc:docMk/>
          <pc:sldMk cId="251411455" sldId="276"/>
        </pc:sldMkLst>
        <pc:spChg chg="mod">
          <ac:chgData name="" userId="" providerId="" clId="Web-{0FCCD612-2018-4BDE-8347-6D300D761FA6}" dt="2017-12-13T13:52:51.098" v="152"/>
          <ac:spMkLst>
            <pc:docMk/>
            <pc:sldMk cId="251411455" sldId="276"/>
            <ac:spMk id="3" creationId="{0D2CB141-3431-4F31-AF63-A8369E4ED661}"/>
          </ac:spMkLst>
        </pc:spChg>
      </pc:sldChg>
      <pc:sldChg chg="modSp">
        <pc:chgData name="" userId="" providerId="" clId="Web-{0FCCD612-2018-4BDE-8347-6D300D761FA6}" dt="2017-12-13T13:49:42.002" v="31"/>
        <pc:sldMkLst>
          <pc:docMk/>
          <pc:sldMk cId="2761371457" sldId="291"/>
        </pc:sldMkLst>
        <pc:spChg chg="mod">
          <ac:chgData name="" userId="" providerId="" clId="Web-{0FCCD612-2018-4BDE-8347-6D300D761FA6}" dt="2017-12-13T13:49:42.002" v="31"/>
          <ac:spMkLst>
            <pc:docMk/>
            <pc:sldMk cId="2761371457" sldId="291"/>
            <ac:spMk id="3" creationId="{312ABF63-6A6E-4F58-A4AA-24AA5911D169}"/>
          </ac:spMkLst>
        </pc:spChg>
      </pc:sldChg>
      <pc:sldChg chg="modSp new">
        <pc:chgData name="" userId="" providerId="" clId="Web-{0FCCD612-2018-4BDE-8347-6D300D761FA6}" dt="2017-12-13T13:51:53.066" v="79"/>
        <pc:sldMkLst>
          <pc:docMk/>
          <pc:sldMk cId="1225218821" sldId="293"/>
        </pc:sldMkLst>
        <pc:spChg chg="mod">
          <ac:chgData name="" userId="" providerId="" clId="Web-{0FCCD612-2018-4BDE-8347-6D300D761FA6}" dt="2017-12-13T13:51:09.128" v="41"/>
          <ac:spMkLst>
            <pc:docMk/>
            <pc:sldMk cId="1225218821" sldId="293"/>
            <ac:spMk id="2" creationId="{4451510E-07DC-42AA-BDFD-E9A01F4CF5FA}"/>
          </ac:spMkLst>
        </pc:spChg>
        <pc:spChg chg="mod">
          <ac:chgData name="" userId="" providerId="" clId="Web-{0FCCD612-2018-4BDE-8347-6D300D761FA6}" dt="2017-12-13T13:51:53.066" v="79"/>
          <ac:spMkLst>
            <pc:docMk/>
            <pc:sldMk cId="1225218821" sldId="293"/>
            <ac:spMk id="3" creationId="{D42DC6A1-9995-430A-A4F4-CB1E77B7BEEA}"/>
          </ac:spMkLst>
        </pc:spChg>
      </pc:sldChg>
      <pc:sldChg chg="modSp new">
        <pc:chgData name="" userId="" providerId="" clId="Web-{0FCCD612-2018-4BDE-8347-6D300D761FA6}" dt="2017-12-13T13:52:25.832" v="126"/>
        <pc:sldMkLst>
          <pc:docMk/>
          <pc:sldMk cId="785568698" sldId="294"/>
        </pc:sldMkLst>
        <pc:spChg chg="mod">
          <ac:chgData name="" userId="" providerId="" clId="Web-{0FCCD612-2018-4BDE-8347-6D300D761FA6}" dt="2017-12-13T13:52:25.832" v="126"/>
          <ac:spMkLst>
            <pc:docMk/>
            <pc:sldMk cId="785568698" sldId="294"/>
            <ac:spMk id="2" creationId="{97BCD626-431B-4113-8966-410D9B579E01}"/>
          </ac:spMkLst>
        </pc:spChg>
      </pc:sldChg>
    </pc:docChg>
  </pc:docChgLst>
  <pc:docChgLst>
    <pc:chgData clId="Web-{14ECF18D-6E7F-4CF4-8FC2-D079E614D2D9}"/>
    <pc:docChg chg="delSld">
      <pc:chgData name="" userId="" providerId="" clId="Web-{14ECF18D-6E7F-4CF4-8FC2-D079E614D2D9}" dt="2017-12-19T15:12:45.085" v="0"/>
      <pc:docMkLst>
        <pc:docMk/>
      </pc:docMkLst>
      <pc:sldChg chg="del">
        <pc:chgData name="" userId="" providerId="" clId="Web-{14ECF18D-6E7F-4CF4-8FC2-D079E614D2D9}" dt="2017-12-19T15:12:45.085" v="0"/>
        <pc:sldMkLst>
          <pc:docMk/>
          <pc:sldMk cId="1909081337" sldId="303"/>
        </pc:sldMkLst>
      </pc:sldChg>
    </pc:docChg>
  </pc:docChgLst>
  <pc:docChgLst>
    <pc:chgData name="CHARLTON ELIZABETH" userId="ed2c7363-624f-4001-af6b-6e4fe19ada12" providerId="ADAL" clId="{84A4C7A0-F048-4CF1-BE46-FE79CBB20B18}"/>
    <pc:docChg chg="custSel addSld delSld modSld sldOrd">
      <pc:chgData name="CHARLTON ELIZABETH" userId="ed2c7363-624f-4001-af6b-6e4fe19ada12" providerId="ADAL" clId="{84A4C7A0-F048-4CF1-BE46-FE79CBB20B18}" dt="2018-01-03T16:59:45.057" v="1935" actId="313"/>
      <pc:docMkLst>
        <pc:docMk/>
      </pc:docMkLst>
      <pc:sldChg chg="del">
        <pc:chgData name="CHARLTON ELIZABETH" userId="ed2c7363-624f-4001-af6b-6e4fe19ada12" providerId="ADAL" clId="{84A4C7A0-F048-4CF1-BE46-FE79CBB20B18}" dt="2017-12-17T19:41:53.007" v="34" actId="2696"/>
        <pc:sldMkLst>
          <pc:docMk/>
          <pc:sldMk cId="3323394790" sldId="270"/>
        </pc:sldMkLst>
      </pc:sldChg>
      <pc:sldChg chg="del">
        <pc:chgData name="CHARLTON ELIZABETH" userId="ed2c7363-624f-4001-af6b-6e4fe19ada12" providerId="ADAL" clId="{84A4C7A0-F048-4CF1-BE46-FE79CBB20B18}" dt="2017-12-17T19:41:38.575" v="32" actId="2696"/>
        <pc:sldMkLst>
          <pc:docMk/>
          <pc:sldMk cId="2985026021" sldId="272"/>
        </pc:sldMkLst>
      </pc:sldChg>
      <pc:sldChg chg="del">
        <pc:chgData name="CHARLTON ELIZABETH" userId="ed2c7363-624f-4001-af6b-6e4fe19ada12" providerId="ADAL" clId="{84A4C7A0-F048-4CF1-BE46-FE79CBB20B18}" dt="2017-12-17T19:41:39.621" v="33" actId="2696"/>
        <pc:sldMkLst>
          <pc:docMk/>
          <pc:sldMk cId="613828387" sldId="273"/>
        </pc:sldMkLst>
      </pc:sldChg>
      <pc:sldChg chg="modSp">
        <pc:chgData name="CHARLTON ELIZABETH" userId="ed2c7363-624f-4001-af6b-6e4fe19ada12" providerId="ADAL" clId="{84A4C7A0-F048-4CF1-BE46-FE79CBB20B18}" dt="2017-12-17T19:48:28.822" v="503" actId="122"/>
        <pc:sldMkLst>
          <pc:docMk/>
          <pc:sldMk cId="2927983323" sldId="275"/>
        </pc:sldMkLst>
        <pc:spChg chg="mod">
          <ac:chgData name="CHARLTON ELIZABETH" userId="ed2c7363-624f-4001-af6b-6e4fe19ada12" providerId="ADAL" clId="{84A4C7A0-F048-4CF1-BE46-FE79CBB20B18}" dt="2017-12-17T19:48:28.822" v="503" actId="122"/>
          <ac:spMkLst>
            <pc:docMk/>
            <pc:sldMk cId="2927983323" sldId="275"/>
            <ac:spMk id="3" creationId="{8D92FAE6-7E21-45FB-8162-29ABE98CFC76}"/>
          </ac:spMkLst>
        </pc:spChg>
      </pc:sldChg>
      <pc:sldChg chg="modSp">
        <pc:chgData name="CHARLTON ELIZABETH" userId="ed2c7363-624f-4001-af6b-6e4fe19ada12" providerId="ADAL" clId="{84A4C7A0-F048-4CF1-BE46-FE79CBB20B18}" dt="2017-12-17T19:46:42.256" v="298" actId="20577"/>
        <pc:sldMkLst>
          <pc:docMk/>
          <pc:sldMk cId="251411455" sldId="276"/>
        </pc:sldMkLst>
        <pc:spChg chg="mod">
          <ac:chgData name="CHARLTON ELIZABETH" userId="ed2c7363-624f-4001-af6b-6e4fe19ada12" providerId="ADAL" clId="{84A4C7A0-F048-4CF1-BE46-FE79CBB20B18}" dt="2017-12-17T19:46:42.256" v="298" actId="20577"/>
          <ac:spMkLst>
            <pc:docMk/>
            <pc:sldMk cId="251411455" sldId="276"/>
            <ac:spMk id="3" creationId="{0D2CB141-3431-4F31-AF63-A8369E4ED661}"/>
          </ac:spMkLst>
        </pc:spChg>
      </pc:sldChg>
      <pc:sldChg chg="modSp del">
        <pc:chgData name="CHARLTON ELIZABETH" userId="ed2c7363-624f-4001-af6b-6e4fe19ada12" providerId="ADAL" clId="{84A4C7A0-F048-4CF1-BE46-FE79CBB20B18}" dt="2018-01-01T21:45:02.813" v="523" actId="2696"/>
        <pc:sldMkLst>
          <pc:docMk/>
          <pc:sldMk cId="2874141670" sldId="278"/>
        </pc:sldMkLst>
        <pc:spChg chg="mod">
          <ac:chgData name="CHARLTON ELIZABETH" userId="ed2c7363-624f-4001-af6b-6e4fe19ada12" providerId="ADAL" clId="{84A4C7A0-F048-4CF1-BE46-FE79CBB20B18}" dt="2017-12-17T19:46:25.050" v="287" actId="403"/>
          <ac:spMkLst>
            <pc:docMk/>
            <pc:sldMk cId="2874141670" sldId="278"/>
            <ac:spMk id="3" creationId="{8D92FAE6-7E21-45FB-8162-29ABE98CFC76}"/>
          </ac:spMkLst>
        </pc:spChg>
      </pc:sldChg>
      <pc:sldChg chg="modSp del">
        <pc:chgData name="CHARLTON ELIZABETH" userId="ed2c7363-624f-4001-af6b-6e4fe19ada12" providerId="ADAL" clId="{84A4C7A0-F048-4CF1-BE46-FE79CBB20B18}" dt="2018-01-01T21:45:04.929" v="524" actId="2696"/>
        <pc:sldMkLst>
          <pc:docMk/>
          <pc:sldMk cId="2357025751" sldId="279"/>
        </pc:sldMkLst>
        <pc:spChg chg="mod">
          <ac:chgData name="CHARLTON ELIZABETH" userId="ed2c7363-624f-4001-af6b-6e4fe19ada12" providerId="ADAL" clId="{84A4C7A0-F048-4CF1-BE46-FE79CBB20B18}" dt="2017-12-17T19:46:07.836" v="283" actId="403"/>
          <ac:spMkLst>
            <pc:docMk/>
            <pc:sldMk cId="2357025751" sldId="279"/>
            <ac:spMk id="3" creationId="{0D2CB141-3431-4F31-AF63-A8369E4ED661}"/>
          </ac:spMkLst>
        </pc:spChg>
      </pc:sldChg>
      <pc:sldChg chg="del ord">
        <pc:chgData name="CHARLTON ELIZABETH" userId="ed2c7363-624f-4001-af6b-6e4fe19ada12" providerId="ADAL" clId="{84A4C7A0-F048-4CF1-BE46-FE79CBB20B18}" dt="2017-12-17T19:44:07.261" v="68" actId="2696"/>
        <pc:sldMkLst>
          <pc:docMk/>
          <pc:sldMk cId="436925360" sldId="295"/>
        </pc:sldMkLst>
      </pc:sldChg>
      <pc:sldChg chg="del ord">
        <pc:chgData name="CHARLTON ELIZABETH" userId="ed2c7363-624f-4001-af6b-6e4fe19ada12" providerId="ADAL" clId="{84A4C7A0-F048-4CF1-BE46-FE79CBB20B18}" dt="2017-12-17T19:44:07.277" v="69" actId="2696"/>
        <pc:sldMkLst>
          <pc:docMk/>
          <pc:sldMk cId="2361604780" sldId="296"/>
        </pc:sldMkLst>
      </pc:sldChg>
      <pc:sldChg chg="add">
        <pc:chgData name="CHARLTON ELIZABETH" userId="ed2c7363-624f-4001-af6b-6e4fe19ada12" providerId="ADAL" clId="{84A4C7A0-F048-4CF1-BE46-FE79CBB20B18}" dt="2017-12-17T19:40:46.373" v="2" actId="122"/>
        <pc:sldMkLst>
          <pc:docMk/>
          <pc:sldMk cId="1577528591" sldId="297"/>
        </pc:sldMkLst>
      </pc:sldChg>
      <pc:sldChg chg="add">
        <pc:chgData name="CHARLTON ELIZABETH" userId="ed2c7363-624f-4001-af6b-6e4fe19ada12" providerId="ADAL" clId="{84A4C7A0-F048-4CF1-BE46-FE79CBB20B18}" dt="2017-12-17T19:40:46.373" v="2" actId="122"/>
        <pc:sldMkLst>
          <pc:docMk/>
          <pc:sldMk cId="3342829418" sldId="298"/>
        </pc:sldMkLst>
      </pc:sldChg>
      <pc:sldChg chg="add">
        <pc:chgData name="CHARLTON ELIZABETH" userId="ed2c7363-624f-4001-af6b-6e4fe19ada12" providerId="ADAL" clId="{84A4C7A0-F048-4CF1-BE46-FE79CBB20B18}" dt="2017-12-17T19:40:46.373" v="2" actId="122"/>
        <pc:sldMkLst>
          <pc:docMk/>
          <pc:sldMk cId="761021938" sldId="299"/>
        </pc:sldMkLst>
      </pc:sldChg>
      <pc:sldChg chg="add">
        <pc:chgData name="CHARLTON ELIZABETH" userId="ed2c7363-624f-4001-af6b-6e4fe19ada12" providerId="ADAL" clId="{84A4C7A0-F048-4CF1-BE46-FE79CBB20B18}" dt="2017-12-17T19:41:03.950" v="3" actId="122"/>
        <pc:sldMkLst>
          <pc:docMk/>
          <pc:sldMk cId="3020908166" sldId="300"/>
        </pc:sldMkLst>
      </pc:sldChg>
      <pc:sldChg chg="modSp add">
        <pc:chgData name="CHARLTON ELIZABETH" userId="ed2c7363-624f-4001-af6b-6e4fe19ada12" providerId="ADAL" clId="{84A4C7A0-F048-4CF1-BE46-FE79CBB20B18}" dt="2017-12-17T19:41:28.054" v="31" actId="12"/>
        <pc:sldMkLst>
          <pc:docMk/>
          <pc:sldMk cId="2326140416" sldId="301"/>
        </pc:sldMkLst>
        <pc:spChg chg="mod">
          <ac:chgData name="CHARLTON ELIZABETH" userId="ed2c7363-624f-4001-af6b-6e4fe19ada12" providerId="ADAL" clId="{84A4C7A0-F048-4CF1-BE46-FE79CBB20B18}" dt="2017-12-17T19:41:28.054" v="31" actId="12"/>
          <ac:spMkLst>
            <pc:docMk/>
            <pc:sldMk cId="2326140416" sldId="301"/>
            <ac:spMk id="3" creationId="{0D2CB141-3431-4F31-AF63-A8369E4ED661}"/>
          </ac:spMkLst>
        </pc:spChg>
      </pc:sldChg>
      <pc:sldChg chg="add del">
        <pc:chgData name="CHARLTON ELIZABETH" userId="ed2c7363-624f-4001-af6b-6e4fe19ada12" providerId="ADAL" clId="{84A4C7A0-F048-4CF1-BE46-FE79CBB20B18}" dt="2017-12-17T19:41:08.721" v="4" actId="2696"/>
        <pc:sldMkLst>
          <pc:docMk/>
          <pc:sldMk cId="517377094" sldId="302"/>
        </pc:sldMkLst>
      </pc:sldChg>
      <pc:sldChg chg="add">
        <pc:chgData name="CHARLTON ELIZABETH" userId="ed2c7363-624f-4001-af6b-6e4fe19ada12" providerId="ADAL" clId="{84A4C7A0-F048-4CF1-BE46-FE79CBB20B18}" dt="2017-12-17T19:41:03.950" v="3" actId="122"/>
        <pc:sldMkLst>
          <pc:docMk/>
          <pc:sldMk cId="1909081337" sldId="303"/>
        </pc:sldMkLst>
      </pc:sldChg>
      <pc:sldChg chg="add">
        <pc:chgData name="CHARLTON ELIZABETH" userId="ed2c7363-624f-4001-af6b-6e4fe19ada12" providerId="ADAL" clId="{84A4C7A0-F048-4CF1-BE46-FE79CBB20B18}" dt="2017-12-17T19:41:03.950" v="3" actId="122"/>
        <pc:sldMkLst>
          <pc:docMk/>
          <pc:sldMk cId="3718103872" sldId="304"/>
        </pc:sldMkLst>
      </pc:sldChg>
      <pc:sldChg chg="add">
        <pc:chgData name="CHARLTON ELIZABETH" userId="ed2c7363-624f-4001-af6b-6e4fe19ada12" providerId="ADAL" clId="{84A4C7A0-F048-4CF1-BE46-FE79CBB20B18}" dt="2017-12-17T19:41:03.950" v="3" actId="122"/>
        <pc:sldMkLst>
          <pc:docMk/>
          <pc:sldMk cId="1145486268" sldId="305"/>
        </pc:sldMkLst>
      </pc:sldChg>
      <pc:sldChg chg="add">
        <pc:chgData name="CHARLTON ELIZABETH" userId="ed2c7363-624f-4001-af6b-6e4fe19ada12" providerId="ADAL" clId="{84A4C7A0-F048-4CF1-BE46-FE79CBB20B18}" dt="2017-12-17T19:41:03.950" v="3" actId="122"/>
        <pc:sldMkLst>
          <pc:docMk/>
          <pc:sldMk cId="836890959" sldId="306"/>
        </pc:sldMkLst>
      </pc:sldChg>
      <pc:sldChg chg="add">
        <pc:chgData name="CHARLTON ELIZABETH" userId="ed2c7363-624f-4001-af6b-6e4fe19ada12" providerId="ADAL" clId="{84A4C7A0-F048-4CF1-BE46-FE79CBB20B18}" dt="2017-12-17T19:41:03.950" v="3" actId="122"/>
        <pc:sldMkLst>
          <pc:docMk/>
          <pc:sldMk cId="2484283537" sldId="307"/>
        </pc:sldMkLst>
      </pc:sldChg>
      <pc:sldChg chg="add">
        <pc:chgData name="CHARLTON ELIZABETH" userId="ed2c7363-624f-4001-af6b-6e4fe19ada12" providerId="ADAL" clId="{84A4C7A0-F048-4CF1-BE46-FE79CBB20B18}" dt="2017-12-17T19:41:03.950" v="3" actId="122"/>
        <pc:sldMkLst>
          <pc:docMk/>
          <pc:sldMk cId="2030368696" sldId="308"/>
        </pc:sldMkLst>
      </pc:sldChg>
      <pc:sldChg chg="add ord">
        <pc:chgData name="CHARLTON ELIZABETH" userId="ed2c7363-624f-4001-af6b-6e4fe19ada12" providerId="ADAL" clId="{84A4C7A0-F048-4CF1-BE46-FE79CBB20B18}" dt="2017-12-17T19:45:57.299" v="277" actId="122"/>
        <pc:sldMkLst>
          <pc:docMk/>
          <pc:sldMk cId="3867083729" sldId="309"/>
        </pc:sldMkLst>
      </pc:sldChg>
      <pc:sldChg chg="modSp add modTransition">
        <pc:chgData name="CHARLTON ELIZABETH" userId="ed2c7363-624f-4001-af6b-6e4fe19ada12" providerId="ADAL" clId="{84A4C7A0-F048-4CF1-BE46-FE79CBB20B18}" dt="2018-01-03T16:59:45.057" v="1935" actId="313"/>
        <pc:sldMkLst>
          <pc:docMk/>
          <pc:sldMk cId="2648633190" sldId="310"/>
        </pc:sldMkLst>
        <pc:spChg chg="mod">
          <ac:chgData name="CHARLTON ELIZABETH" userId="ed2c7363-624f-4001-af6b-6e4fe19ada12" providerId="ADAL" clId="{84A4C7A0-F048-4CF1-BE46-FE79CBB20B18}" dt="2018-01-03T16:59:45.057" v="1935" actId="313"/>
          <ac:spMkLst>
            <pc:docMk/>
            <pc:sldMk cId="2648633190" sldId="310"/>
            <ac:spMk id="3" creationId="{FEB45DAD-FED0-4A9E-8B17-37BBF54D48F3}"/>
          </ac:spMkLst>
        </pc:spChg>
      </pc:sldChg>
      <pc:sldChg chg="modSp add del">
        <pc:chgData name="CHARLTON ELIZABETH" userId="ed2c7363-624f-4001-af6b-6e4fe19ada12" providerId="ADAL" clId="{84A4C7A0-F048-4CF1-BE46-FE79CBB20B18}" dt="2018-01-01T21:45:21.201" v="527" actId="2696"/>
        <pc:sldMkLst>
          <pc:docMk/>
          <pc:sldMk cId="2884722433" sldId="311"/>
        </pc:sldMkLst>
        <pc:spChg chg="mod">
          <ac:chgData name="CHARLTON ELIZABETH" userId="ed2c7363-624f-4001-af6b-6e4fe19ada12" providerId="ADAL" clId="{84A4C7A0-F048-4CF1-BE46-FE79CBB20B18}" dt="2017-12-17T19:46:37.087" v="297" actId="20577"/>
          <ac:spMkLst>
            <pc:docMk/>
            <pc:sldMk cId="2884722433" sldId="311"/>
            <ac:spMk id="2" creationId="{82F40701-CA24-41F3-B1CC-D34F03C1C754}"/>
          </ac:spMkLst>
        </pc:spChg>
      </pc:sldChg>
      <pc:sldChg chg="add del">
        <pc:chgData name="CHARLTON ELIZABETH" userId="ed2c7363-624f-4001-af6b-6e4fe19ada12" providerId="ADAL" clId="{84A4C7A0-F048-4CF1-BE46-FE79CBB20B18}" dt="2017-12-17T19:47:03.957" v="301" actId="2696"/>
        <pc:sldMkLst>
          <pc:docMk/>
          <pc:sldMk cId="1300898763" sldId="312"/>
        </pc:sldMkLst>
      </pc:sldChg>
      <pc:sldChg chg="add del">
        <pc:chgData name="CHARLTON ELIZABETH" userId="ed2c7363-624f-4001-af6b-6e4fe19ada12" providerId="ADAL" clId="{84A4C7A0-F048-4CF1-BE46-FE79CBB20B18}" dt="2018-01-01T21:45:06.967" v="525" actId="2696"/>
        <pc:sldMkLst>
          <pc:docMk/>
          <pc:sldMk cId="2755867495" sldId="313"/>
        </pc:sldMkLst>
      </pc:sldChg>
      <pc:sldChg chg="add del">
        <pc:chgData name="CHARLTON ELIZABETH" userId="ed2c7363-624f-4001-af6b-6e4fe19ada12" providerId="ADAL" clId="{84A4C7A0-F048-4CF1-BE46-FE79CBB20B18}" dt="2018-01-01T21:45:07.948" v="526" actId="2696"/>
        <pc:sldMkLst>
          <pc:docMk/>
          <pc:sldMk cId="934744081" sldId="314"/>
        </pc:sldMkLst>
      </pc:sldChg>
      <pc:sldChg chg="add">
        <pc:chgData name="CHARLTON ELIZABETH" userId="ed2c7363-624f-4001-af6b-6e4fe19ada12" providerId="ADAL" clId="{84A4C7A0-F048-4CF1-BE46-FE79CBB20B18}" dt="2018-01-01T21:44:33.032" v="504"/>
        <pc:sldMkLst>
          <pc:docMk/>
          <pc:sldMk cId="1257293316" sldId="316"/>
        </pc:sldMkLst>
      </pc:sldChg>
      <pc:sldChg chg="modSp add">
        <pc:chgData name="CHARLTON ELIZABETH" userId="ed2c7363-624f-4001-af6b-6e4fe19ada12" providerId="ADAL" clId="{84A4C7A0-F048-4CF1-BE46-FE79CBB20B18}" dt="2018-01-01T21:46:19.894" v="585" actId="20577"/>
        <pc:sldMkLst>
          <pc:docMk/>
          <pc:sldMk cId="2850140419" sldId="317"/>
        </pc:sldMkLst>
        <pc:spChg chg="mod">
          <ac:chgData name="CHARLTON ELIZABETH" userId="ed2c7363-624f-4001-af6b-6e4fe19ada12" providerId="ADAL" clId="{84A4C7A0-F048-4CF1-BE46-FE79CBB20B18}" dt="2018-01-01T21:46:19.894" v="585" actId="20577"/>
          <ac:spMkLst>
            <pc:docMk/>
            <pc:sldMk cId="2850140419" sldId="317"/>
            <ac:spMk id="3" creationId="{0D2CB141-3431-4F31-AF63-A8369E4ED661}"/>
          </ac:spMkLst>
        </pc:spChg>
      </pc:sldChg>
      <pc:sldChg chg="modSp add">
        <pc:chgData name="CHARLTON ELIZABETH" userId="ed2c7363-624f-4001-af6b-6e4fe19ada12" providerId="ADAL" clId="{84A4C7A0-F048-4CF1-BE46-FE79CBB20B18}" dt="2018-01-01T21:45:47.754" v="546" actId="20577"/>
        <pc:sldMkLst>
          <pc:docMk/>
          <pc:sldMk cId="1574765617" sldId="318"/>
        </pc:sldMkLst>
        <pc:spChg chg="mod">
          <ac:chgData name="CHARLTON ELIZABETH" userId="ed2c7363-624f-4001-af6b-6e4fe19ada12" providerId="ADAL" clId="{84A4C7A0-F048-4CF1-BE46-FE79CBB20B18}" dt="2018-01-01T21:45:47.754" v="546" actId="20577"/>
          <ac:spMkLst>
            <pc:docMk/>
            <pc:sldMk cId="1574765617" sldId="318"/>
            <ac:spMk id="3" creationId="{0EC010AB-1933-4669-BC7F-5757882B2201}"/>
          </ac:spMkLst>
        </pc:spChg>
      </pc:sldChg>
      <pc:sldChg chg="add del">
        <pc:chgData name="CHARLTON ELIZABETH" userId="ed2c7363-624f-4001-af6b-6e4fe19ada12" providerId="ADAL" clId="{84A4C7A0-F048-4CF1-BE46-FE79CBB20B18}" dt="2018-01-01T21:46:02.725" v="547" actId="2696"/>
        <pc:sldMkLst>
          <pc:docMk/>
          <pc:sldMk cId="2915149526" sldId="319"/>
        </pc:sldMkLst>
      </pc:sldChg>
      <pc:sldChg chg="add del">
        <pc:chgData name="CHARLTON ELIZABETH" userId="ed2c7363-624f-4001-af6b-6e4fe19ada12" providerId="ADAL" clId="{84A4C7A0-F048-4CF1-BE46-FE79CBB20B18}" dt="2018-01-01T21:46:07.177" v="548" actId="2696"/>
        <pc:sldMkLst>
          <pc:docMk/>
          <pc:sldMk cId="262010156" sldId="320"/>
        </pc:sldMkLst>
      </pc:sldChg>
      <pc:sldChg chg="add">
        <pc:chgData name="CHARLTON ELIZABETH" userId="ed2c7363-624f-4001-af6b-6e4fe19ada12" providerId="ADAL" clId="{84A4C7A0-F048-4CF1-BE46-FE79CBB20B18}" dt="2018-01-01T21:44:33.032" v="504"/>
        <pc:sldMkLst>
          <pc:docMk/>
          <pc:sldMk cId="98349135" sldId="321"/>
        </pc:sldMkLst>
      </pc:sldChg>
      <pc:sldChg chg="add">
        <pc:chgData name="CHARLTON ELIZABETH" userId="ed2c7363-624f-4001-af6b-6e4fe19ada12" providerId="ADAL" clId="{84A4C7A0-F048-4CF1-BE46-FE79CBB20B18}" dt="2018-01-01T21:44:33.032" v="504"/>
        <pc:sldMkLst>
          <pc:docMk/>
          <pc:sldMk cId="2466466712" sldId="322"/>
        </pc:sldMkLst>
      </pc:sldChg>
      <pc:sldChg chg="addSp delSp modSp add">
        <pc:chgData name="CHARLTON ELIZABETH" userId="ed2c7363-624f-4001-af6b-6e4fe19ada12" providerId="ADAL" clId="{84A4C7A0-F048-4CF1-BE46-FE79CBB20B18}" dt="2018-01-03T16:59:11.292" v="1901" actId="1076"/>
        <pc:sldMkLst>
          <pc:docMk/>
          <pc:sldMk cId="682509916" sldId="323"/>
        </pc:sldMkLst>
        <pc:spChg chg="del mod">
          <ac:chgData name="CHARLTON ELIZABETH" userId="ed2c7363-624f-4001-af6b-6e4fe19ada12" providerId="ADAL" clId="{84A4C7A0-F048-4CF1-BE46-FE79CBB20B18}" dt="2018-01-03T16:58:58.961" v="1899" actId="478"/>
          <ac:spMkLst>
            <pc:docMk/>
            <pc:sldMk cId="682509916" sldId="323"/>
            <ac:spMk id="2" creationId="{FBF8C51A-7FF6-41F9-BF17-BADF06316DD2}"/>
          </ac:spMkLst>
        </pc:spChg>
        <pc:spChg chg="del mod">
          <ac:chgData name="CHARLTON ELIZABETH" userId="ed2c7363-624f-4001-af6b-6e4fe19ada12" providerId="ADAL" clId="{84A4C7A0-F048-4CF1-BE46-FE79CBB20B18}" dt="2018-01-01T21:49:05.546" v="640" actId="3680"/>
          <ac:spMkLst>
            <pc:docMk/>
            <pc:sldMk cId="682509916" sldId="323"/>
            <ac:spMk id="3" creationId="{027DA72C-AB19-4CA8-B283-D667F9614BF1}"/>
          </ac:spMkLst>
        </pc:spChg>
        <pc:spChg chg="add del mod">
          <ac:chgData name="CHARLTON ELIZABETH" userId="ed2c7363-624f-4001-af6b-6e4fe19ada12" providerId="ADAL" clId="{84A4C7A0-F048-4CF1-BE46-FE79CBB20B18}" dt="2018-01-03T16:59:01.007" v="1900" actId="478"/>
          <ac:spMkLst>
            <pc:docMk/>
            <pc:sldMk cId="682509916" sldId="323"/>
            <ac:spMk id="5" creationId="{ED95839C-7058-4B83-8FDB-FF6E17A88DB2}"/>
          </ac:spMkLst>
        </pc:spChg>
        <pc:graphicFrameChg chg="add mod modGraphic">
          <ac:chgData name="CHARLTON ELIZABETH" userId="ed2c7363-624f-4001-af6b-6e4fe19ada12" providerId="ADAL" clId="{84A4C7A0-F048-4CF1-BE46-FE79CBB20B18}" dt="2018-01-03T16:59:11.292" v="1901" actId="1076"/>
          <ac:graphicFrameMkLst>
            <pc:docMk/>
            <pc:sldMk cId="682509916" sldId="323"/>
            <ac:graphicFrameMk id="4" creationId="{46A232B4-9B5E-46F6-8983-27F1DD52DAE2}"/>
          </ac:graphicFrameMkLst>
        </pc:graphicFrameChg>
      </pc:sldChg>
      <pc:sldChg chg="add del">
        <pc:chgData name="CHARLTON ELIZABETH" userId="ed2c7363-624f-4001-af6b-6e4fe19ada12" providerId="ADAL" clId="{84A4C7A0-F048-4CF1-BE46-FE79CBB20B18}" dt="2018-01-01T21:46:29.300" v="586" actId="2696"/>
        <pc:sldMkLst>
          <pc:docMk/>
          <pc:sldMk cId="2686914394" sldId="323"/>
        </pc:sldMkLst>
      </pc:sldChg>
    </pc:docChg>
  </pc:docChgLst>
  <pc:docChgLst>
    <pc:chgData name="CHARLTON ELIZABETH" userId="ed2c7363-624f-4001-af6b-6e4fe19ada12" providerId="ADAL" clId="{CDC976C3-6B04-FD46-A24F-0AE0C9C22CFA}"/>
    <pc:docChg chg="modSld">
      <pc:chgData name="CHARLTON ELIZABETH" userId="ed2c7363-624f-4001-af6b-6e4fe19ada12" providerId="ADAL" clId="{CDC976C3-6B04-FD46-A24F-0AE0C9C22CFA}" dt="2017-12-15T01:01:05.726" v="0" actId="1076"/>
      <pc:docMkLst>
        <pc:docMk/>
      </pc:docMkLst>
      <pc:sldChg chg="modSp">
        <pc:chgData name="CHARLTON ELIZABETH" userId="ed2c7363-624f-4001-af6b-6e4fe19ada12" providerId="ADAL" clId="{CDC976C3-6B04-FD46-A24F-0AE0C9C22CFA}" dt="2017-12-15T01:01:05.726" v="0" actId="1076"/>
        <pc:sldMkLst>
          <pc:docMk/>
          <pc:sldMk cId="436925360" sldId="295"/>
        </pc:sldMkLst>
        <pc:picChg chg="mod">
          <ac:chgData name="CHARLTON ELIZABETH" userId="ed2c7363-624f-4001-af6b-6e4fe19ada12" providerId="ADAL" clId="{CDC976C3-6B04-FD46-A24F-0AE0C9C22CFA}" dt="2017-12-15T01:01:05.726" v="0" actId="1076"/>
          <ac:picMkLst>
            <pc:docMk/>
            <pc:sldMk cId="436925360" sldId="295"/>
            <ac:picMk id="4" creationId="{4C2D4F36-E634-475C-B456-787DDF5914D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21925-F411-4A1A-A1B2-27C0068FD6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FD1FEC-918A-42C4-A762-1161D97E23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E5AFF9-9A3E-4BED-916E-B8C60FC8CFFD}"/>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5" name="Footer Placeholder 4">
            <a:extLst>
              <a:ext uri="{FF2B5EF4-FFF2-40B4-BE49-F238E27FC236}">
                <a16:creationId xmlns:a16="http://schemas.microsoft.com/office/drawing/2014/main" id="{3C3A52BF-70AC-4006-9FE0-713F198F0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E535A-64E4-42EB-969C-43957FF60ADF}"/>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1148950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0CA5-7915-4348-B38E-D5A3D84C85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E42D1A-B65B-4D16-90D0-2FA4AB40FFF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699BF9-C2F8-40BE-8DBF-BF683F492686}"/>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5" name="Footer Placeholder 4">
            <a:extLst>
              <a:ext uri="{FF2B5EF4-FFF2-40B4-BE49-F238E27FC236}">
                <a16:creationId xmlns:a16="http://schemas.microsoft.com/office/drawing/2014/main" id="{139A783F-C6A0-4F7F-BE7F-D331C321E5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B1B2B-2952-4C43-AE48-DA9970F63EE8}"/>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230477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44AB9-879A-4B75-8592-96E0CEA725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DFA922-D064-4E35-8522-ECD46B5974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1112B-BCD7-4AAF-B3F4-73A79274497C}"/>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5" name="Footer Placeholder 4">
            <a:extLst>
              <a:ext uri="{FF2B5EF4-FFF2-40B4-BE49-F238E27FC236}">
                <a16:creationId xmlns:a16="http://schemas.microsoft.com/office/drawing/2014/main" id="{5E540A43-9758-4C9A-8D56-7BFB83BEFE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71ED7-F4D2-4928-BC20-A96641F5A0E9}"/>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296987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730A-F768-4F41-96C7-ACE3E760DF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915C59-5396-49B2-8F6A-6A1458EAD1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980162-E7EC-46D6-87B9-33D5DEE9B542}"/>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5" name="Footer Placeholder 4">
            <a:extLst>
              <a:ext uri="{FF2B5EF4-FFF2-40B4-BE49-F238E27FC236}">
                <a16:creationId xmlns:a16="http://schemas.microsoft.com/office/drawing/2014/main" id="{17E599AE-1FD9-464F-8B6C-AD2CD9FAFF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6B8AB8-8538-481E-B74C-A6DBCE1C868E}"/>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348698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4C643-2620-49DD-8D41-CD820F0156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82A4F4-7EBD-45F8-A70F-6334F0BC7A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B5D7D8-9104-453C-9EAC-24C3ECB9445F}"/>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5" name="Footer Placeholder 4">
            <a:extLst>
              <a:ext uri="{FF2B5EF4-FFF2-40B4-BE49-F238E27FC236}">
                <a16:creationId xmlns:a16="http://schemas.microsoft.com/office/drawing/2014/main" id="{6C5447EF-2FC4-46DF-8BC3-81BA8EB6D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3D3248-803C-4A3D-AB92-EED9042CF36E}"/>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52516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BCBD9-033D-470F-8C24-49DE49CF43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393B9E-7039-4F46-9479-F58E3949FC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6181BE-BC3F-4B85-9FEA-C1F7ECAEAFA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41E46E-DC13-4503-99F1-9B05D194931F}"/>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6" name="Footer Placeholder 5">
            <a:extLst>
              <a:ext uri="{FF2B5EF4-FFF2-40B4-BE49-F238E27FC236}">
                <a16:creationId xmlns:a16="http://schemas.microsoft.com/office/drawing/2014/main" id="{18BD45BD-6D41-4A8A-A872-E32D99315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601D75-3C00-4CA3-B610-4078F3B62BC2}"/>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279565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7AFF-06C4-4DD3-ADC7-2EA4C2D99D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4E35A2-837D-4622-BBED-31CBF5999E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95A35E-818D-4FE9-B73E-0C70D287E7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053E9C-C38F-4D42-84E5-5723E97ECB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7461C6-A14B-4892-A2FA-8C151F2684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4D5BF2-5927-4F18-8D37-E6402F7A2FB4}"/>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8" name="Footer Placeholder 7">
            <a:extLst>
              <a:ext uri="{FF2B5EF4-FFF2-40B4-BE49-F238E27FC236}">
                <a16:creationId xmlns:a16="http://schemas.microsoft.com/office/drawing/2014/main" id="{F2D03C9C-38DB-476B-A00F-535A886D62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7D6B1A-109D-4709-BF01-77FAB5A3C290}"/>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321033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86BC5-5157-4989-9611-15BC455B67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D0CFDC-B27A-40D6-950F-8EA641BA6656}"/>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4" name="Footer Placeholder 3">
            <a:extLst>
              <a:ext uri="{FF2B5EF4-FFF2-40B4-BE49-F238E27FC236}">
                <a16:creationId xmlns:a16="http://schemas.microsoft.com/office/drawing/2014/main" id="{F31535EF-A6B5-4A8B-88C6-B66F52FFC4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F2F750-AE30-4474-AB27-A61BE0075B28}"/>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3003219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EA26EF-AB9B-4086-8824-628EBC42BF41}"/>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3" name="Footer Placeholder 2">
            <a:extLst>
              <a:ext uri="{FF2B5EF4-FFF2-40B4-BE49-F238E27FC236}">
                <a16:creationId xmlns:a16="http://schemas.microsoft.com/office/drawing/2014/main" id="{F624ABF4-DD6D-4968-B225-EF391A477B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7A6497-349F-46B6-8C81-0327E3C8191E}"/>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169795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A2852-F50C-4998-916A-6A404B338B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7491E6-1A79-4131-A33E-4B25B9C4EC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A0CE8F-3FAF-468B-BF10-FAC3C05E7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56FCAA-2168-4CE8-A202-453DAE40C995}"/>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6" name="Footer Placeholder 5">
            <a:extLst>
              <a:ext uri="{FF2B5EF4-FFF2-40B4-BE49-F238E27FC236}">
                <a16:creationId xmlns:a16="http://schemas.microsoft.com/office/drawing/2014/main" id="{7F2F656A-7FFB-4F66-B796-8B12EB4669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A46705-241A-4DC9-99A7-B14E6D910FD4}"/>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3808803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DD98B-0406-4571-9E38-8A82FE40CB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B56E8E-02CC-470E-B9D5-DEB77D49F4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5C4CA0-B271-496C-B036-6D9633D706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35EAB5-3B0B-459F-BA4D-DC38EA3A0FDF}"/>
              </a:ext>
            </a:extLst>
          </p:cNvPr>
          <p:cNvSpPr>
            <a:spLocks noGrp="1"/>
          </p:cNvSpPr>
          <p:nvPr>
            <p:ph type="dt" sz="half" idx="10"/>
          </p:nvPr>
        </p:nvSpPr>
        <p:spPr/>
        <p:txBody>
          <a:bodyPr/>
          <a:lstStyle/>
          <a:p>
            <a:fld id="{62A5E400-AACD-473A-AF29-14EDE59E5BC7}" type="datetimeFigureOut">
              <a:rPr lang="en-US" smtClean="0"/>
              <a:t>1/3/2018</a:t>
            </a:fld>
            <a:endParaRPr lang="en-US"/>
          </a:p>
        </p:txBody>
      </p:sp>
      <p:sp>
        <p:nvSpPr>
          <p:cNvPr id="6" name="Footer Placeholder 5">
            <a:extLst>
              <a:ext uri="{FF2B5EF4-FFF2-40B4-BE49-F238E27FC236}">
                <a16:creationId xmlns:a16="http://schemas.microsoft.com/office/drawing/2014/main" id="{86C433E2-6EB9-44B4-B4D3-1DF4AAF807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B6A740-AB20-4BBF-9C9C-C7DE5AB9CDCC}"/>
              </a:ext>
            </a:extLst>
          </p:cNvPr>
          <p:cNvSpPr>
            <a:spLocks noGrp="1"/>
          </p:cNvSpPr>
          <p:nvPr>
            <p:ph type="sldNum" sz="quarter" idx="12"/>
          </p:nvPr>
        </p:nvSpPr>
        <p:spPr/>
        <p:txBody>
          <a:bodyPr/>
          <a:lstStyle/>
          <a:p>
            <a:fld id="{95516FBA-3E56-4D5F-8F1C-ABF529CC9A9C}" type="slidenum">
              <a:rPr lang="en-US" smtClean="0"/>
              <a:t>‹#›</a:t>
            </a:fld>
            <a:endParaRPr lang="en-US"/>
          </a:p>
        </p:txBody>
      </p:sp>
    </p:spTree>
    <p:extLst>
      <p:ext uri="{BB962C8B-B14F-4D97-AF65-F5344CB8AC3E}">
        <p14:creationId xmlns:p14="http://schemas.microsoft.com/office/powerpoint/2010/main" val="4069163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369977-9EAA-4795-BA4A-E551701AB8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4B867A-4EFE-4F42-87C5-EAC6DAE95F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998A3-F30C-4F9A-A731-C61413DB72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5E400-AACD-473A-AF29-14EDE59E5BC7}" type="datetimeFigureOut">
              <a:rPr lang="en-US" smtClean="0"/>
              <a:t>1/3/2018</a:t>
            </a:fld>
            <a:endParaRPr lang="en-US"/>
          </a:p>
        </p:txBody>
      </p:sp>
      <p:sp>
        <p:nvSpPr>
          <p:cNvPr id="5" name="Footer Placeholder 4">
            <a:extLst>
              <a:ext uri="{FF2B5EF4-FFF2-40B4-BE49-F238E27FC236}">
                <a16:creationId xmlns:a16="http://schemas.microsoft.com/office/drawing/2014/main" id="{A5939C0D-579B-4AB7-8322-84D8C4A39D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40ADA5-992A-49B8-B687-88971E54EA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16FBA-3E56-4D5F-8F1C-ABF529CC9A9C}" type="slidenum">
              <a:rPr lang="en-US" smtClean="0"/>
              <a:t>‹#›</a:t>
            </a:fld>
            <a:endParaRPr lang="en-US"/>
          </a:p>
        </p:txBody>
      </p:sp>
    </p:spTree>
    <p:extLst>
      <p:ext uri="{BB962C8B-B14F-4D97-AF65-F5344CB8AC3E}">
        <p14:creationId xmlns:p14="http://schemas.microsoft.com/office/powerpoint/2010/main" val="2621811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mm8_pEtm35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iIfx23g9q08"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bit.ly/2jV7tkV"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dbleDqLdha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D847-809A-4125-A524-40079152C9C2}"/>
              </a:ext>
            </a:extLst>
          </p:cNvPr>
          <p:cNvSpPr>
            <a:spLocks noGrp="1"/>
          </p:cNvSpPr>
          <p:nvPr>
            <p:ph type="ctrTitle"/>
          </p:nvPr>
        </p:nvSpPr>
        <p:spPr>
          <a:xfrm>
            <a:off x="1524000" y="2529132"/>
            <a:ext cx="9144000" cy="2387600"/>
          </a:xfrm>
        </p:spPr>
        <p:txBody>
          <a:bodyPr>
            <a:noAutofit/>
          </a:bodyPr>
          <a:lstStyle/>
          <a:p>
            <a:r>
              <a:rPr lang="en-US" sz="12500">
                <a:solidFill>
                  <a:schemeClr val="bg1"/>
                </a:solidFill>
              </a:rPr>
              <a:t>Unit 2 </a:t>
            </a:r>
            <a:br>
              <a:rPr lang="en-US" sz="12500">
                <a:solidFill>
                  <a:schemeClr val="bg1"/>
                </a:solidFill>
              </a:rPr>
            </a:br>
            <a:r>
              <a:rPr lang="en-US" sz="12500">
                <a:solidFill>
                  <a:schemeClr val="bg1"/>
                </a:solidFill>
              </a:rPr>
              <a:t>Days 11-15</a:t>
            </a:r>
          </a:p>
        </p:txBody>
      </p:sp>
    </p:spTree>
    <p:extLst>
      <p:ext uri="{BB962C8B-B14F-4D97-AF65-F5344CB8AC3E}">
        <p14:creationId xmlns:p14="http://schemas.microsoft.com/office/powerpoint/2010/main" val="67683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95C2-CA6D-4FC1-B830-6F46C0A39962}"/>
              </a:ext>
            </a:extLst>
          </p:cNvPr>
          <p:cNvSpPr>
            <a:spLocks noGrp="1"/>
          </p:cNvSpPr>
          <p:nvPr>
            <p:ph type="title"/>
          </p:nvPr>
        </p:nvSpPr>
        <p:spPr/>
        <p:txBody>
          <a:bodyPr/>
          <a:lstStyle/>
          <a:p>
            <a:r>
              <a:rPr lang="en-US"/>
              <a:t>Direct Characterization</a:t>
            </a:r>
          </a:p>
        </p:txBody>
      </p:sp>
      <p:sp>
        <p:nvSpPr>
          <p:cNvPr id="3" name="Content Placeholder 2">
            <a:extLst>
              <a:ext uri="{FF2B5EF4-FFF2-40B4-BE49-F238E27FC236}">
                <a16:creationId xmlns:a16="http://schemas.microsoft.com/office/drawing/2014/main" id="{A9083DD2-4C74-4454-8F1D-0F9544E5D30A}"/>
              </a:ext>
            </a:extLst>
          </p:cNvPr>
          <p:cNvSpPr>
            <a:spLocks noGrp="1"/>
          </p:cNvSpPr>
          <p:nvPr>
            <p:ph idx="1"/>
          </p:nvPr>
        </p:nvSpPr>
        <p:spPr/>
        <p:txBody>
          <a:bodyPr>
            <a:normAutofit/>
          </a:bodyPr>
          <a:lstStyle/>
          <a:p>
            <a:pPr marL="0" indent="0">
              <a:buNone/>
            </a:pPr>
            <a:r>
              <a:rPr lang="en-US" sz="3600"/>
              <a:t>When the writer/narrator tells you directly what a character is like in a story.</a:t>
            </a:r>
          </a:p>
          <a:p>
            <a:pPr marL="0" indent="0">
              <a:buNone/>
            </a:pPr>
            <a:endParaRPr lang="en-US" sz="3600"/>
          </a:p>
          <a:p>
            <a:pPr marL="0" indent="0">
              <a:buNone/>
            </a:pPr>
            <a:r>
              <a:rPr lang="en-US" sz="3600"/>
              <a:t>“Scrooge was a selfish, grumpy man.”</a:t>
            </a:r>
          </a:p>
        </p:txBody>
      </p:sp>
    </p:spTree>
    <p:extLst>
      <p:ext uri="{BB962C8B-B14F-4D97-AF65-F5344CB8AC3E}">
        <p14:creationId xmlns:p14="http://schemas.microsoft.com/office/powerpoint/2010/main" val="100754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E77EC-E5CA-43B8-B761-3FB37E526433}"/>
              </a:ext>
            </a:extLst>
          </p:cNvPr>
          <p:cNvSpPr>
            <a:spLocks noGrp="1"/>
          </p:cNvSpPr>
          <p:nvPr>
            <p:ph type="title"/>
          </p:nvPr>
        </p:nvSpPr>
        <p:spPr/>
        <p:txBody>
          <a:bodyPr/>
          <a:lstStyle/>
          <a:p>
            <a:r>
              <a:rPr lang="en-US"/>
              <a:t>Indirect Characterization</a:t>
            </a:r>
          </a:p>
        </p:txBody>
      </p:sp>
      <p:sp>
        <p:nvSpPr>
          <p:cNvPr id="3" name="Content Placeholder 2">
            <a:extLst>
              <a:ext uri="{FF2B5EF4-FFF2-40B4-BE49-F238E27FC236}">
                <a16:creationId xmlns:a16="http://schemas.microsoft.com/office/drawing/2014/main" id="{82C7620F-5EF2-4808-A6DE-496ECA46A70D}"/>
              </a:ext>
            </a:extLst>
          </p:cNvPr>
          <p:cNvSpPr>
            <a:spLocks noGrp="1"/>
          </p:cNvSpPr>
          <p:nvPr>
            <p:ph idx="1"/>
          </p:nvPr>
        </p:nvSpPr>
        <p:spPr/>
        <p:txBody>
          <a:bodyPr>
            <a:normAutofit/>
          </a:bodyPr>
          <a:lstStyle/>
          <a:p>
            <a:pPr marL="0" indent="0">
              <a:buNone/>
            </a:pPr>
            <a:r>
              <a:rPr lang="en-US" sz="3600"/>
              <a:t>The writer makes YOU observe the character by show you their actions, reactions, speech, thoughts/feelings.</a:t>
            </a:r>
          </a:p>
          <a:p>
            <a:pPr marL="0" indent="0">
              <a:buNone/>
            </a:pPr>
            <a:endParaRPr lang="en-US" sz="3600"/>
          </a:p>
          <a:p>
            <a:pPr marL="0" indent="0">
              <a:buNone/>
            </a:pPr>
            <a:r>
              <a:rPr lang="en-US" sz="3600"/>
              <a:t>Scrooge denies his workers a day off for Christmas and keeps the office freezing cold because he doesn’t want to pay for coal.</a:t>
            </a:r>
          </a:p>
        </p:txBody>
      </p:sp>
    </p:spTree>
    <p:extLst>
      <p:ext uri="{BB962C8B-B14F-4D97-AF65-F5344CB8AC3E}">
        <p14:creationId xmlns:p14="http://schemas.microsoft.com/office/powerpoint/2010/main" val="1422291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73695-05CF-4F25-A96F-F0C0D44B26D6}"/>
              </a:ext>
            </a:extLst>
          </p:cNvPr>
          <p:cNvSpPr>
            <a:spLocks noGrp="1"/>
          </p:cNvSpPr>
          <p:nvPr>
            <p:ph type="title"/>
          </p:nvPr>
        </p:nvSpPr>
        <p:spPr/>
        <p:txBody>
          <a:bodyPr/>
          <a:lstStyle/>
          <a:p>
            <a:r>
              <a:rPr lang="en-US"/>
              <a:t>Static Characters</a:t>
            </a:r>
          </a:p>
        </p:txBody>
      </p:sp>
      <p:sp>
        <p:nvSpPr>
          <p:cNvPr id="3" name="Content Placeholder 2">
            <a:extLst>
              <a:ext uri="{FF2B5EF4-FFF2-40B4-BE49-F238E27FC236}">
                <a16:creationId xmlns:a16="http://schemas.microsoft.com/office/drawing/2014/main" id="{82D7C39E-2FB9-489E-AE8C-9D7DFAF3ACA6}"/>
              </a:ext>
            </a:extLst>
          </p:cNvPr>
          <p:cNvSpPr>
            <a:spLocks noGrp="1"/>
          </p:cNvSpPr>
          <p:nvPr>
            <p:ph idx="1"/>
          </p:nvPr>
        </p:nvSpPr>
        <p:spPr>
          <a:xfrm>
            <a:off x="838200" y="1690688"/>
            <a:ext cx="10797540" cy="5121275"/>
          </a:xfrm>
        </p:spPr>
        <p:txBody>
          <a:bodyPr>
            <a:normAutofit fontScale="85000" lnSpcReduction="20000"/>
          </a:bodyPr>
          <a:lstStyle/>
          <a:p>
            <a:pPr marL="0" indent="0">
              <a:buNone/>
            </a:pPr>
            <a:r>
              <a:rPr lang="en-US" sz="3900"/>
              <a:t>A character that remains mostly the same throughout a story.</a:t>
            </a:r>
          </a:p>
          <a:p>
            <a:pPr marL="0" indent="0">
              <a:buNone/>
            </a:pPr>
            <a:endParaRPr lang="en-US" sz="3900"/>
          </a:p>
          <a:p>
            <a:pPr marL="0" indent="0">
              <a:buNone/>
            </a:pPr>
            <a:r>
              <a:rPr lang="en-US" sz="3900"/>
              <a:t>Example: Bert, a bumbling salesman, never takes the time to organize his files, properly record his sales, or follow up with customers. Finally, his boss gets fed up and fires him. Bert struggles for two months to find a new sales position. During that time, his car is repossessed and he maxes out his credit cards. Bert finally finds a new sales position but, before a week passes, he is called into a conference with his new boss and is informed he must get organized or he’ll be fired. A week later the new boss fires Bert after he fails to follow up with an important customer.</a:t>
            </a:r>
          </a:p>
          <a:p>
            <a:pPr marL="0" indent="0">
              <a:buNone/>
            </a:pPr>
            <a:endParaRPr lang="en-US"/>
          </a:p>
        </p:txBody>
      </p:sp>
    </p:spTree>
    <p:extLst>
      <p:ext uri="{BB962C8B-B14F-4D97-AF65-F5344CB8AC3E}">
        <p14:creationId xmlns:p14="http://schemas.microsoft.com/office/powerpoint/2010/main" val="1968444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8112-DA39-4BDD-9ABF-D0131E507CD4}"/>
              </a:ext>
            </a:extLst>
          </p:cNvPr>
          <p:cNvSpPr>
            <a:spLocks noGrp="1"/>
          </p:cNvSpPr>
          <p:nvPr>
            <p:ph type="title"/>
          </p:nvPr>
        </p:nvSpPr>
        <p:spPr/>
        <p:txBody>
          <a:bodyPr/>
          <a:lstStyle/>
          <a:p>
            <a:r>
              <a:rPr lang="en-US"/>
              <a:t>Dynamic Characters</a:t>
            </a:r>
          </a:p>
        </p:txBody>
      </p:sp>
      <p:sp>
        <p:nvSpPr>
          <p:cNvPr id="3" name="Content Placeholder 2">
            <a:extLst>
              <a:ext uri="{FF2B5EF4-FFF2-40B4-BE49-F238E27FC236}">
                <a16:creationId xmlns:a16="http://schemas.microsoft.com/office/drawing/2014/main" id="{081C5B4A-5801-456E-85CD-701E8C203F8F}"/>
              </a:ext>
            </a:extLst>
          </p:cNvPr>
          <p:cNvSpPr>
            <a:spLocks noGrp="1"/>
          </p:cNvSpPr>
          <p:nvPr>
            <p:ph idx="1"/>
          </p:nvPr>
        </p:nvSpPr>
        <p:spPr/>
        <p:txBody>
          <a:bodyPr>
            <a:normAutofit lnSpcReduction="10000"/>
          </a:bodyPr>
          <a:lstStyle/>
          <a:p>
            <a:pPr marL="0" indent="0">
              <a:buNone/>
            </a:pPr>
            <a:r>
              <a:rPr lang="en-US" sz="3600"/>
              <a:t>A character who changes during the story. The change is permanent. AKA: Character Development.</a:t>
            </a:r>
          </a:p>
          <a:p>
            <a:pPr marL="0" indent="0">
              <a:buNone/>
            </a:pPr>
            <a:endParaRPr lang="en-US" sz="3600"/>
          </a:p>
          <a:p>
            <a:pPr marL="0" indent="0">
              <a:buNone/>
            </a:pPr>
            <a:r>
              <a:rPr lang="en-US" sz="3600"/>
              <a:t>Example: Ebenezer Scrooge, in </a:t>
            </a:r>
            <a:r>
              <a:rPr lang="en-US" sz="3600" i="1"/>
              <a:t>A Christmas Carol</a:t>
            </a:r>
            <a:r>
              <a:rPr lang="en-US" sz="3600"/>
              <a:t> by Dickens, was very stingy with his money. He worked his employees very hard for little pay. After his experiences with the ghosts that visited him, he changed his ways, paying his employees a more than fair wage, providing days off work and actually giving gifts.</a:t>
            </a:r>
          </a:p>
          <a:p>
            <a:pPr marL="0" indent="0">
              <a:buNone/>
            </a:pPr>
            <a:endParaRPr lang="en-US" b="1"/>
          </a:p>
        </p:txBody>
      </p:sp>
    </p:spTree>
    <p:extLst>
      <p:ext uri="{BB962C8B-B14F-4D97-AF65-F5344CB8AC3E}">
        <p14:creationId xmlns:p14="http://schemas.microsoft.com/office/powerpoint/2010/main" val="3210141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AACC6-A223-433E-BADA-B62FAC3FE347}"/>
              </a:ext>
            </a:extLst>
          </p:cNvPr>
          <p:cNvSpPr>
            <a:spLocks noGrp="1"/>
          </p:cNvSpPr>
          <p:nvPr>
            <p:ph type="title"/>
          </p:nvPr>
        </p:nvSpPr>
        <p:spPr/>
        <p:txBody>
          <a:bodyPr/>
          <a:lstStyle/>
          <a:p>
            <a:r>
              <a:rPr lang="en-US"/>
              <a:t>Character Development Chart </a:t>
            </a:r>
          </a:p>
        </p:txBody>
      </p:sp>
      <p:sp>
        <p:nvSpPr>
          <p:cNvPr id="3" name="Content Placeholder 2">
            <a:extLst>
              <a:ext uri="{FF2B5EF4-FFF2-40B4-BE49-F238E27FC236}">
                <a16:creationId xmlns:a16="http://schemas.microsoft.com/office/drawing/2014/main" id="{66111962-504B-4DDF-BFD9-93861E2ABE0C}"/>
              </a:ext>
            </a:extLst>
          </p:cNvPr>
          <p:cNvSpPr>
            <a:spLocks noGrp="1"/>
          </p:cNvSpPr>
          <p:nvPr>
            <p:ph idx="1"/>
          </p:nvPr>
        </p:nvSpPr>
        <p:spPr/>
        <p:txBody>
          <a:bodyPr>
            <a:normAutofit/>
          </a:bodyPr>
          <a:lstStyle/>
          <a:p>
            <a:pPr marL="0" indent="0">
              <a:buNone/>
            </a:pPr>
            <a:r>
              <a:rPr lang="en-US" sz="3600"/>
              <a:t>Example: “The Tell-Tale Heart”</a:t>
            </a:r>
          </a:p>
        </p:txBody>
      </p:sp>
    </p:spTree>
    <p:extLst>
      <p:ext uri="{BB962C8B-B14F-4D97-AF65-F5344CB8AC3E}">
        <p14:creationId xmlns:p14="http://schemas.microsoft.com/office/powerpoint/2010/main" val="2543298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E67DF-F8F3-483E-BB2A-ED2A00E17F13}"/>
              </a:ext>
            </a:extLst>
          </p:cNvPr>
          <p:cNvSpPr>
            <a:spLocks noGrp="1"/>
          </p:cNvSpPr>
          <p:nvPr>
            <p:ph type="title"/>
          </p:nvPr>
        </p:nvSpPr>
        <p:spPr/>
        <p:txBody>
          <a:bodyPr/>
          <a:lstStyle/>
          <a:p>
            <a:r>
              <a:rPr lang="en-US"/>
              <a:t>Start Chapter 7 (108-118)</a:t>
            </a:r>
          </a:p>
        </p:txBody>
      </p:sp>
      <p:sp>
        <p:nvSpPr>
          <p:cNvPr id="3" name="Content Placeholder 2">
            <a:extLst>
              <a:ext uri="{FF2B5EF4-FFF2-40B4-BE49-F238E27FC236}">
                <a16:creationId xmlns:a16="http://schemas.microsoft.com/office/drawing/2014/main" id="{D054E717-2B14-41AC-B3B6-D1CDDD79461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124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864484"/>
            <a:ext cx="9144000" cy="2387600"/>
          </a:xfrm>
        </p:spPr>
        <p:txBody>
          <a:bodyPr>
            <a:normAutofit/>
          </a:bodyPr>
          <a:lstStyle/>
          <a:p>
            <a:r>
              <a:rPr lang="en-US" sz="11500">
                <a:solidFill>
                  <a:schemeClr val="bg1"/>
                </a:solidFill>
              </a:rPr>
              <a:t>Day 12</a:t>
            </a:r>
          </a:p>
        </p:txBody>
      </p:sp>
    </p:spTree>
    <p:extLst>
      <p:ext uri="{BB962C8B-B14F-4D97-AF65-F5344CB8AC3E}">
        <p14:creationId xmlns:p14="http://schemas.microsoft.com/office/powerpoint/2010/main" val="3537645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2</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a:normAutofit/>
          </a:bodyPr>
          <a:lstStyle/>
          <a:p>
            <a:pPr marL="0" indent="0">
              <a:buNone/>
            </a:pPr>
            <a:r>
              <a:rPr lang="en-US" sz="3600"/>
              <a:t>Make a concept map that connects </a:t>
            </a:r>
            <a:r>
              <a:rPr lang="en-US" sz="3600" i="1"/>
              <a:t>The Outsiders </a:t>
            </a:r>
            <a:r>
              <a:rPr lang="en-US" sz="3600"/>
              <a:t>to the Ted Talks that we watched before Thanksgiving. What ideas can you connect between the two?</a:t>
            </a:r>
          </a:p>
        </p:txBody>
      </p:sp>
    </p:spTree>
    <p:extLst>
      <p:ext uri="{BB962C8B-B14F-4D97-AF65-F5344CB8AC3E}">
        <p14:creationId xmlns:p14="http://schemas.microsoft.com/office/powerpoint/2010/main" val="4056650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idx="1"/>
          </p:nvPr>
        </p:nvSpPr>
        <p:spPr/>
        <p:txBody>
          <a:bodyPr vert="horz" lIns="91440" tIns="45720" rIns="91440" bIns="45720" rtlCol="0" anchor="t">
            <a:normAutofit/>
          </a:bodyPr>
          <a:lstStyle/>
          <a:p>
            <a:r>
              <a:rPr lang="en-US" sz="3600" dirty="0"/>
              <a:t>Project Info</a:t>
            </a:r>
          </a:p>
          <a:p>
            <a:r>
              <a:rPr lang="en-US" sz="3600" dirty="0"/>
              <a:t>Chapter 7</a:t>
            </a:r>
          </a:p>
          <a:p>
            <a:r>
              <a:rPr lang="en-US" sz="3600" dirty="0"/>
              <a:t>Get your life together!</a:t>
            </a:r>
          </a:p>
          <a:p>
            <a:r>
              <a:rPr lang="en-US" sz="3600" dirty="0"/>
              <a:t>Character analysis</a:t>
            </a:r>
          </a:p>
          <a:p>
            <a:r>
              <a:rPr lang="en-US" sz="3600" dirty="0"/>
              <a:t>Start Chapter 8</a:t>
            </a:r>
          </a:p>
        </p:txBody>
      </p:sp>
    </p:spTree>
    <p:extLst>
      <p:ext uri="{BB962C8B-B14F-4D97-AF65-F5344CB8AC3E}">
        <p14:creationId xmlns:p14="http://schemas.microsoft.com/office/powerpoint/2010/main" val="2487718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CD626-431B-4113-8966-410D9B579E01}"/>
              </a:ext>
            </a:extLst>
          </p:cNvPr>
          <p:cNvSpPr>
            <a:spLocks noGrp="1"/>
          </p:cNvSpPr>
          <p:nvPr>
            <p:ph type="title"/>
          </p:nvPr>
        </p:nvSpPr>
        <p:spPr/>
        <p:txBody>
          <a:bodyPr/>
          <a:lstStyle/>
          <a:p>
            <a:r>
              <a:rPr lang="en-US"/>
              <a:t>Identity Project Information</a:t>
            </a:r>
          </a:p>
        </p:txBody>
      </p:sp>
      <p:sp>
        <p:nvSpPr>
          <p:cNvPr id="3" name="Content Placeholder 2">
            <a:extLst>
              <a:ext uri="{FF2B5EF4-FFF2-40B4-BE49-F238E27FC236}">
                <a16:creationId xmlns:a16="http://schemas.microsoft.com/office/drawing/2014/main" id="{DEA97163-EA94-4D2A-8254-911EF22832B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8556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877737"/>
            <a:ext cx="9144000" cy="2387600"/>
          </a:xfrm>
        </p:spPr>
        <p:txBody>
          <a:bodyPr>
            <a:normAutofit/>
          </a:bodyPr>
          <a:lstStyle/>
          <a:p>
            <a:r>
              <a:rPr lang="en-US" sz="11500">
                <a:solidFill>
                  <a:schemeClr val="bg1"/>
                </a:solidFill>
              </a:rPr>
              <a:t>Day 11</a:t>
            </a:r>
          </a:p>
        </p:txBody>
      </p:sp>
    </p:spTree>
    <p:extLst>
      <p:ext uri="{BB962C8B-B14F-4D97-AF65-F5344CB8AC3E}">
        <p14:creationId xmlns:p14="http://schemas.microsoft.com/office/powerpoint/2010/main" val="227119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3CC85-1457-4331-82F7-7A305728CB29}"/>
              </a:ext>
            </a:extLst>
          </p:cNvPr>
          <p:cNvSpPr>
            <a:spLocks noGrp="1"/>
          </p:cNvSpPr>
          <p:nvPr>
            <p:ph type="title"/>
          </p:nvPr>
        </p:nvSpPr>
        <p:spPr/>
        <p:txBody>
          <a:bodyPr/>
          <a:lstStyle/>
          <a:p>
            <a:r>
              <a:rPr lang="en-US"/>
              <a:t>Finish Chapter 7 (118-126)</a:t>
            </a:r>
          </a:p>
        </p:txBody>
      </p:sp>
      <p:sp>
        <p:nvSpPr>
          <p:cNvPr id="3" name="Content Placeholder 2">
            <a:extLst>
              <a:ext uri="{FF2B5EF4-FFF2-40B4-BE49-F238E27FC236}">
                <a16:creationId xmlns:a16="http://schemas.microsoft.com/office/drawing/2014/main" id="{645D0DD0-2C88-42E6-A034-D87966CA801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85234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40075-08B0-2D49-BB11-2D47A5B62ADB}"/>
              </a:ext>
            </a:extLst>
          </p:cNvPr>
          <p:cNvSpPr>
            <a:spLocks noGrp="1"/>
          </p:cNvSpPr>
          <p:nvPr>
            <p:ph type="title"/>
          </p:nvPr>
        </p:nvSpPr>
        <p:spPr/>
        <p:txBody>
          <a:bodyPr/>
          <a:lstStyle/>
          <a:p>
            <a:r>
              <a:rPr lang="en-US"/>
              <a:t>Get your life together!</a:t>
            </a:r>
          </a:p>
        </p:txBody>
      </p:sp>
      <p:sp>
        <p:nvSpPr>
          <p:cNvPr id="3" name="Content Placeholder 2">
            <a:extLst>
              <a:ext uri="{FF2B5EF4-FFF2-40B4-BE49-F238E27FC236}">
                <a16:creationId xmlns:a16="http://schemas.microsoft.com/office/drawing/2014/main" id="{C91B7A63-AB59-8344-AE2E-D70C876F6CA0}"/>
              </a:ext>
            </a:extLst>
          </p:cNvPr>
          <p:cNvSpPr>
            <a:spLocks noGrp="1"/>
          </p:cNvSpPr>
          <p:nvPr>
            <p:ph idx="1"/>
          </p:nvPr>
        </p:nvSpPr>
        <p:spPr>
          <a:xfrm>
            <a:off x="821531" y="1690688"/>
            <a:ext cx="10822782" cy="4865688"/>
          </a:xfrm>
        </p:spPr>
        <p:txBody>
          <a:bodyPr vert="horz" lIns="91440" tIns="45720" rIns="91440" bIns="45720" rtlCol="0" anchor="t">
            <a:noAutofit/>
          </a:bodyPr>
          <a:lstStyle/>
          <a:p>
            <a:r>
              <a:rPr lang="en-US" sz="3600" dirty="0"/>
              <a:t>Top priority: Character Chart</a:t>
            </a:r>
          </a:p>
          <a:p>
            <a:r>
              <a:rPr lang="en-US" sz="3600" dirty="0"/>
              <a:t>Next priority: Layers of Understanding Chart</a:t>
            </a:r>
          </a:p>
          <a:p>
            <a:r>
              <a:rPr lang="en-US" sz="3600" dirty="0"/>
              <a:t>Not really a priority: Green packet</a:t>
            </a:r>
          </a:p>
          <a:p>
            <a:endParaRPr lang="en-US" sz="3600"/>
          </a:p>
          <a:p>
            <a:pPr marL="0" indent="0">
              <a:buNone/>
            </a:pPr>
            <a:r>
              <a:rPr lang="en-US" sz="3600" dirty="0"/>
              <a:t>While you get your life together, I am going to pass back the millions of papers that I have been hoarding. 🙀🙈😧</a:t>
            </a:r>
          </a:p>
          <a:p>
            <a:pPr marL="0" indent="0">
              <a:buNone/>
            </a:pPr>
            <a:endParaRPr lang="en-US" sz="2000"/>
          </a:p>
          <a:p>
            <a:pPr marL="0" indent="0" algn="ctr">
              <a:buNone/>
            </a:pPr>
            <a:r>
              <a:rPr lang="en-US" sz="2000" dirty="0"/>
              <a:t>(Guess who just found out how to add emojis to the slides! 💁💃🐈)</a:t>
            </a:r>
          </a:p>
        </p:txBody>
      </p:sp>
    </p:spTree>
    <p:extLst>
      <p:ext uri="{BB962C8B-B14F-4D97-AF65-F5344CB8AC3E}">
        <p14:creationId xmlns:p14="http://schemas.microsoft.com/office/powerpoint/2010/main" val="1577528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CDA8-FCF7-CE4D-B4F6-A72FEF66F989}"/>
              </a:ext>
            </a:extLst>
          </p:cNvPr>
          <p:cNvSpPr>
            <a:spLocks noGrp="1"/>
          </p:cNvSpPr>
          <p:nvPr>
            <p:ph type="title"/>
          </p:nvPr>
        </p:nvSpPr>
        <p:spPr/>
        <p:txBody>
          <a:bodyPr/>
          <a:lstStyle/>
          <a:p>
            <a:r>
              <a:rPr lang="en-US"/>
              <a:t>Character Analysis</a:t>
            </a:r>
          </a:p>
        </p:txBody>
      </p:sp>
      <p:sp>
        <p:nvSpPr>
          <p:cNvPr id="3" name="Content Placeholder 2">
            <a:extLst>
              <a:ext uri="{FF2B5EF4-FFF2-40B4-BE49-F238E27FC236}">
                <a16:creationId xmlns:a16="http://schemas.microsoft.com/office/drawing/2014/main" id="{F5EBD803-27B1-6F47-84F6-515A71A0DB12}"/>
              </a:ext>
            </a:extLst>
          </p:cNvPr>
          <p:cNvSpPr>
            <a:spLocks noGrp="1"/>
          </p:cNvSpPr>
          <p:nvPr>
            <p:ph idx="1"/>
          </p:nvPr>
        </p:nvSpPr>
        <p:spPr/>
        <p:txBody>
          <a:bodyPr>
            <a:normAutofit/>
          </a:bodyPr>
          <a:lstStyle/>
          <a:p>
            <a:pPr marL="514350" indent="-514350">
              <a:buFont typeface="+mj-lt"/>
              <a:buAutoNum type="arabicPeriod"/>
            </a:pPr>
            <a:r>
              <a:rPr lang="en-US" sz="3600"/>
              <a:t>Strengths 💪 💯</a:t>
            </a:r>
          </a:p>
          <a:p>
            <a:pPr marL="514350" indent="-514350">
              <a:buFont typeface="+mj-lt"/>
              <a:buAutoNum type="arabicPeriod"/>
            </a:pPr>
            <a:r>
              <a:rPr lang="en-US" sz="3600"/>
              <a:t>Weaknesses 📉 🚫</a:t>
            </a:r>
          </a:p>
          <a:p>
            <a:pPr marL="514350" indent="-514350">
              <a:buFont typeface="+mj-lt"/>
              <a:buAutoNum type="arabicPeriod"/>
            </a:pPr>
            <a:r>
              <a:rPr lang="en-US" sz="3600"/>
              <a:t>Defining Moment 💣 🎓 ⏰</a:t>
            </a:r>
          </a:p>
          <a:p>
            <a:pPr marL="514350" indent="-514350">
              <a:buFont typeface="+mj-lt"/>
              <a:buAutoNum type="arabicPeriod"/>
            </a:pPr>
            <a:r>
              <a:rPr lang="en-US" sz="3600"/>
              <a:t>Relationships to to other characters 👨‍👩‍👧‍👦💑</a:t>
            </a:r>
          </a:p>
        </p:txBody>
      </p:sp>
    </p:spTree>
    <p:extLst>
      <p:ext uri="{BB962C8B-B14F-4D97-AF65-F5344CB8AC3E}">
        <p14:creationId xmlns:p14="http://schemas.microsoft.com/office/powerpoint/2010/main" val="3342829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65DF1-E7C3-40D6-A4BA-D29A89E6E51D}"/>
              </a:ext>
            </a:extLst>
          </p:cNvPr>
          <p:cNvSpPr>
            <a:spLocks noGrp="1"/>
          </p:cNvSpPr>
          <p:nvPr>
            <p:ph type="title"/>
          </p:nvPr>
        </p:nvSpPr>
        <p:spPr/>
        <p:txBody>
          <a:bodyPr/>
          <a:lstStyle/>
          <a:p>
            <a:r>
              <a:rPr lang="en-US"/>
              <a:t>Start Chapter 8</a:t>
            </a:r>
          </a:p>
        </p:txBody>
      </p:sp>
      <p:sp>
        <p:nvSpPr>
          <p:cNvPr id="3" name="Content Placeholder 2">
            <a:extLst>
              <a:ext uri="{FF2B5EF4-FFF2-40B4-BE49-F238E27FC236}">
                <a16:creationId xmlns:a16="http://schemas.microsoft.com/office/drawing/2014/main" id="{F2A12CAB-9450-43D1-B658-FB2F4246B0F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61021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837981"/>
            <a:ext cx="9144000" cy="2387600"/>
          </a:xfrm>
        </p:spPr>
        <p:txBody>
          <a:bodyPr>
            <a:normAutofit/>
          </a:bodyPr>
          <a:lstStyle/>
          <a:p>
            <a:r>
              <a:rPr lang="en-US" sz="11500">
                <a:solidFill>
                  <a:schemeClr val="bg1"/>
                </a:solidFill>
              </a:rPr>
              <a:t>Day 13</a:t>
            </a:r>
          </a:p>
        </p:txBody>
      </p:sp>
    </p:spTree>
    <p:extLst>
      <p:ext uri="{BB962C8B-B14F-4D97-AF65-F5344CB8AC3E}">
        <p14:creationId xmlns:p14="http://schemas.microsoft.com/office/powerpoint/2010/main" val="2446860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3</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vert="horz" lIns="91440" tIns="45720" rIns="91440" bIns="45720" rtlCol="0" anchor="t">
            <a:normAutofit/>
          </a:bodyPr>
          <a:lstStyle/>
          <a:p>
            <a:pPr marL="0" indent="0">
              <a:buNone/>
            </a:pPr>
            <a:r>
              <a:rPr lang="en-US" sz="3600" dirty="0"/>
              <a:t>What do you think Two-Bit meant when he tells Ponyboy, "</a:t>
            </a:r>
            <a:r>
              <a:rPr lang="en-US" sz="3600" dirty="0" err="1"/>
              <a:t>Ya'll</a:t>
            </a:r>
            <a:r>
              <a:rPr lang="en-US" sz="3600" dirty="0"/>
              <a:t> were heroes from the beginning. You just didn't 'turn' all of a sudden" (115). Do you think that's true? Why or why not?</a:t>
            </a:r>
          </a:p>
        </p:txBody>
      </p:sp>
    </p:spTree>
    <p:extLst>
      <p:ext uri="{BB962C8B-B14F-4D97-AF65-F5344CB8AC3E}">
        <p14:creationId xmlns:p14="http://schemas.microsoft.com/office/powerpoint/2010/main" val="3020908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idx="1"/>
          </p:nvPr>
        </p:nvSpPr>
        <p:spPr/>
        <p:txBody>
          <a:bodyPr vert="horz" lIns="91440" tIns="45720" rIns="91440" bIns="45720" rtlCol="0" anchor="t">
            <a:normAutofit/>
          </a:bodyPr>
          <a:lstStyle/>
          <a:p>
            <a:r>
              <a:rPr lang="en-US" sz="3600" dirty="0"/>
              <a:t>Finish Chapter 8</a:t>
            </a:r>
            <a:endParaRPr lang="en-US" dirty="0"/>
          </a:p>
          <a:p>
            <a:r>
              <a:rPr lang="en-US" sz="3600" dirty="0"/>
              <a:t>Character analysis wrap up discussion</a:t>
            </a:r>
          </a:p>
          <a:p>
            <a:r>
              <a:rPr lang="en-US" sz="3600" dirty="0"/>
              <a:t>Questioning Amp Up</a:t>
            </a:r>
          </a:p>
          <a:p>
            <a:r>
              <a:rPr lang="en-US" sz="3600" dirty="0"/>
              <a:t>Start Movie?</a:t>
            </a:r>
          </a:p>
        </p:txBody>
      </p:sp>
    </p:spTree>
    <p:extLst>
      <p:ext uri="{BB962C8B-B14F-4D97-AF65-F5344CB8AC3E}">
        <p14:creationId xmlns:p14="http://schemas.microsoft.com/office/powerpoint/2010/main" val="2326140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16163-BE7B-41AB-BC07-2FD6EB21A9DA}"/>
              </a:ext>
            </a:extLst>
          </p:cNvPr>
          <p:cNvSpPr>
            <a:spLocks noGrp="1"/>
          </p:cNvSpPr>
          <p:nvPr>
            <p:ph type="title"/>
          </p:nvPr>
        </p:nvSpPr>
        <p:spPr>
          <a:xfrm>
            <a:off x="442913" y="142875"/>
            <a:ext cx="10515600" cy="1325563"/>
          </a:xfrm>
        </p:spPr>
        <p:txBody>
          <a:bodyPr/>
          <a:lstStyle/>
          <a:p>
            <a:r>
              <a:rPr lang="en-US" dirty="0"/>
              <a:t>What would you do?</a:t>
            </a:r>
          </a:p>
        </p:txBody>
      </p:sp>
      <p:sp>
        <p:nvSpPr>
          <p:cNvPr id="3" name="Content Placeholder 2">
            <a:extLst>
              <a:ext uri="{FF2B5EF4-FFF2-40B4-BE49-F238E27FC236}">
                <a16:creationId xmlns:a16="http://schemas.microsoft.com/office/drawing/2014/main" id="{1E57B284-205E-4A5D-906F-C25D46C8ADB8}"/>
              </a:ext>
            </a:extLst>
          </p:cNvPr>
          <p:cNvSpPr>
            <a:spLocks noGrp="1"/>
          </p:cNvSpPr>
          <p:nvPr>
            <p:ph idx="1"/>
          </p:nvPr>
        </p:nvSpPr>
        <p:spPr>
          <a:xfrm>
            <a:off x="442913" y="1609725"/>
            <a:ext cx="11523692" cy="5447133"/>
          </a:xfrm>
        </p:spPr>
        <p:txBody>
          <a:bodyPr vert="horz" lIns="91440" tIns="45720" rIns="91440" bIns="45720" rtlCol="0" anchor="t">
            <a:normAutofit/>
          </a:bodyPr>
          <a:lstStyle/>
          <a:p>
            <a:pPr marL="0" indent="0">
              <a:buNone/>
            </a:pPr>
            <a:r>
              <a:rPr lang="en-US" sz="3600" dirty="0"/>
              <a:t>Twice, Liz has had to quickly pack up her belongings and leave – once when Children’s Services came to her house and once when she decides to leave Carlos. Imagine Children’s Services shows up at </a:t>
            </a:r>
            <a:r>
              <a:rPr lang="en-US" sz="3600" u="sng" dirty="0"/>
              <a:t>your</a:t>
            </a:r>
            <a:r>
              <a:rPr lang="en-US" sz="3600" dirty="0"/>
              <a:t> front door.  You have 10 minutes to pack a backpack to take with you.  What would you put in your backpack? </a:t>
            </a:r>
          </a:p>
          <a:p>
            <a:pPr marL="0" indent="0">
              <a:buNone/>
            </a:pPr>
            <a:r>
              <a:rPr lang="en-US" sz="3600" dirty="0"/>
              <a:t>Choose 10 items and explain why you would take those with you (you automatically get 2 pairs of pants, 2 shirts, 2 sets of undergarments, 2 pairs of socks and 1 pair of shoes). All of your items MUST fit in your backpack, so choose wisely! </a:t>
            </a:r>
          </a:p>
          <a:p>
            <a:endParaRPr lang="en-US" sz="3600" dirty="0"/>
          </a:p>
        </p:txBody>
      </p:sp>
      <p:pic>
        <p:nvPicPr>
          <p:cNvPr id="4" name="Picture 4">
            <a:hlinkClick r:id="" action="ppaction://media"/>
            <a:extLst>
              <a:ext uri="{FF2B5EF4-FFF2-40B4-BE49-F238E27FC236}">
                <a16:creationId xmlns:a16="http://schemas.microsoft.com/office/drawing/2014/main" id="{66C8E36A-CFFB-4235-9EE1-53E1DAC14E5E}"/>
              </a:ext>
            </a:extLst>
          </p:cNvPr>
          <p:cNvPicPr>
            <a:picLocks noRot="1" noChangeAspect="1"/>
          </p:cNvPicPr>
          <p:nvPr>
            <a:videoFile r:link="rId1"/>
          </p:nvPr>
        </p:nvPicPr>
        <p:blipFill>
          <a:blip r:embed="rId3"/>
          <a:stretch>
            <a:fillRect/>
          </a:stretch>
        </p:blipFill>
        <p:spPr>
          <a:xfrm>
            <a:off x="8918079" y="0"/>
            <a:ext cx="3278684" cy="1630078"/>
          </a:xfrm>
          <a:prstGeom prst="rect">
            <a:avLst/>
          </a:prstGeom>
        </p:spPr>
      </p:pic>
    </p:spTree>
    <p:extLst>
      <p:ext uri="{BB962C8B-B14F-4D97-AF65-F5344CB8AC3E}">
        <p14:creationId xmlns:p14="http://schemas.microsoft.com/office/powerpoint/2010/main" val="1730932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1EE5D-0A32-43D8-BA70-40CC048B2DD8}"/>
              </a:ext>
            </a:extLst>
          </p:cNvPr>
          <p:cNvSpPr>
            <a:spLocks noGrp="1"/>
          </p:cNvSpPr>
          <p:nvPr>
            <p:ph type="title"/>
          </p:nvPr>
        </p:nvSpPr>
        <p:spPr/>
        <p:txBody>
          <a:bodyPr/>
          <a:lstStyle/>
          <a:p>
            <a:r>
              <a:rPr lang="en-US" dirty="0"/>
              <a:t>Finish Chapter 8</a:t>
            </a:r>
          </a:p>
        </p:txBody>
      </p:sp>
      <p:sp>
        <p:nvSpPr>
          <p:cNvPr id="3" name="Content Placeholder 2">
            <a:extLst>
              <a:ext uri="{FF2B5EF4-FFF2-40B4-BE49-F238E27FC236}">
                <a16:creationId xmlns:a16="http://schemas.microsoft.com/office/drawing/2014/main" id="{F8A7A070-BA63-474E-99A6-DBDB8641FAD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18103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D7D4E-87AE-41CD-8DAE-2586EDD69831}"/>
              </a:ext>
            </a:extLst>
          </p:cNvPr>
          <p:cNvSpPr>
            <a:spLocks noGrp="1"/>
          </p:cNvSpPr>
          <p:nvPr>
            <p:ph type="title"/>
          </p:nvPr>
        </p:nvSpPr>
        <p:spPr/>
        <p:txBody>
          <a:bodyPr/>
          <a:lstStyle/>
          <a:p>
            <a:r>
              <a:rPr lang="en-US" dirty="0"/>
              <a:t>Quote Discussion 1</a:t>
            </a:r>
          </a:p>
        </p:txBody>
      </p:sp>
      <p:sp>
        <p:nvSpPr>
          <p:cNvPr id="3" name="Content Placeholder 2">
            <a:extLst>
              <a:ext uri="{FF2B5EF4-FFF2-40B4-BE49-F238E27FC236}">
                <a16:creationId xmlns:a16="http://schemas.microsoft.com/office/drawing/2014/main" id="{C0D1626B-E864-48BD-B482-725D468F63FC}"/>
              </a:ext>
            </a:extLst>
          </p:cNvPr>
          <p:cNvSpPr>
            <a:spLocks noGrp="1"/>
          </p:cNvSpPr>
          <p:nvPr>
            <p:ph idx="1"/>
          </p:nvPr>
        </p:nvSpPr>
        <p:spPr/>
        <p:txBody>
          <a:bodyPr vert="horz" lIns="91440" tIns="45720" rIns="91440" bIns="45720" rtlCol="0" anchor="t">
            <a:normAutofit/>
          </a:bodyPr>
          <a:lstStyle/>
          <a:p>
            <a:pPr marL="0" indent="0">
              <a:buNone/>
            </a:pPr>
            <a:r>
              <a:rPr lang="en-US" sz="3600" dirty="0"/>
              <a:t>"You know, the only thing that keeps Darry from </a:t>
            </a:r>
            <a:r>
              <a:rPr lang="en-US" sz="3600" dirty="0" err="1"/>
              <a:t>bein</a:t>
            </a:r>
            <a:r>
              <a:rPr lang="en-US" sz="3600" dirty="0"/>
              <a:t>' a </a:t>
            </a:r>
            <a:r>
              <a:rPr lang="en-US" sz="3600" dirty="0" err="1"/>
              <a:t>Soc</a:t>
            </a:r>
            <a:r>
              <a:rPr lang="en-US" sz="3600" dirty="0"/>
              <a:t> is us" (134)</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114548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1</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a:normAutofit/>
          </a:bodyPr>
          <a:lstStyle/>
          <a:p>
            <a:pPr marL="0" indent="0">
              <a:buNone/>
            </a:pPr>
            <a:r>
              <a:rPr lang="en-US" sz="3600"/>
              <a:t>What is a “hero”? Can everyone be a hero? Why or why not?</a:t>
            </a:r>
          </a:p>
        </p:txBody>
      </p:sp>
    </p:spTree>
    <p:extLst>
      <p:ext uri="{BB962C8B-B14F-4D97-AF65-F5344CB8AC3E}">
        <p14:creationId xmlns:p14="http://schemas.microsoft.com/office/powerpoint/2010/main" val="522078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E1D05-B4A3-4123-B81A-73E6E6B80C94}"/>
              </a:ext>
            </a:extLst>
          </p:cNvPr>
          <p:cNvSpPr>
            <a:spLocks noGrp="1"/>
          </p:cNvSpPr>
          <p:nvPr>
            <p:ph type="title"/>
          </p:nvPr>
        </p:nvSpPr>
        <p:spPr/>
        <p:txBody>
          <a:bodyPr/>
          <a:lstStyle/>
          <a:p>
            <a:r>
              <a:rPr lang="en-US" dirty="0"/>
              <a:t>Quote Discussion 2</a:t>
            </a:r>
          </a:p>
        </p:txBody>
      </p:sp>
      <p:sp>
        <p:nvSpPr>
          <p:cNvPr id="3" name="Content Placeholder 2">
            <a:extLst>
              <a:ext uri="{FF2B5EF4-FFF2-40B4-BE49-F238E27FC236}">
                <a16:creationId xmlns:a16="http://schemas.microsoft.com/office/drawing/2014/main" id="{421C429B-E340-4E34-96CE-14CEB7640CEF}"/>
              </a:ext>
            </a:extLst>
          </p:cNvPr>
          <p:cNvSpPr>
            <a:spLocks noGrp="1"/>
          </p:cNvSpPr>
          <p:nvPr>
            <p:ph idx="1"/>
          </p:nvPr>
        </p:nvSpPr>
        <p:spPr/>
        <p:txBody>
          <a:bodyPr vert="horz" lIns="91440" tIns="45720" rIns="91440" bIns="45720" rtlCol="0" anchor="t">
            <a:normAutofit/>
          </a:bodyPr>
          <a:lstStyle/>
          <a:p>
            <a:pPr marL="0" indent="0">
              <a:buNone/>
            </a:pPr>
            <a:r>
              <a:rPr lang="en-US" sz="3600" dirty="0"/>
              <a:t>"'Can you see the sunset real good from the West Side?' </a:t>
            </a:r>
          </a:p>
          <a:p>
            <a:pPr marL="0" indent="0">
              <a:buNone/>
            </a:pPr>
            <a:r>
              <a:rPr lang="en-US" sz="3600" dirty="0"/>
              <a:t>She blinked, startled, then smiled. 'Real good.' </a:t>
            </a:r>
          </a:p>
          <a:p>
            <a:pPr marL="0" indent="0">
              <a:buNone/>
            </a:pPr>
            <a:r>
              <a:rPr lang="en-US" sz="3600" dirty="0"/>
              <a:t>'You can see it good from the East Side, too,' I said quietly" (138). </a:t>
            </a:r>
          </a:p>
        </p:txBody>
      </p:sp>
    </p:spTree>
    <p:extLst>
      <p:ext uri="{BB962C8B-B14F-4D97-AF65-F5344CB8AC3E}">
        <p14:creationId xmlns:p14="http://schemas.microsoft.com/office/powerpoint/2010/main" val="8368909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CE411-D739-0640-94CC-274EB7DC483D}"/>
              </a:ext>
            </a:extLst>
          </p:cNvPr>
          <p:cNvSpPr>
            <a:spLocks noGrp="1"/>
          </p:cNvSpPr>
          <p:nvPr>
            <p:ph type="title"/>
          </p:nvPr>
        </p:nvSpPr>
        <p:spPr/>
        <p:txBody>
          <a:bodyPr/>
          <a:lstStyle/>
          <a:p>
            <a:r>
              <a:rPr lang="en-US"/>
              <a:t>Questioning Amp Up</a:t>
            </a:r>
          </a:p>
        </p:txBody>
      </p:sp>
      <p:sp>
        <p:nvSpPr>
          <p:cNvPr id="3" name="Content Placeholder 2">
            <a:extLst>
              <a:ext uri="{FF2B5EF4-FFF2-40B4-BE49-F238E27FC236}">
                <a16:creationId xmlns:a16="http://schemas.microsoft.com/office/drawing/2014/main" id="{BB87F0C7-5F14-4D4A-85C7-47FC3AC91A43}"/>
              </a:ext>
            </a:extLst>
          </p:cNvPr>
          <p:cNvSpPr>
            <a:spLocks noGrp="1"/>
          </p:cNvSpPr>
          <p:nvPr>
            <p:ph idx="1"/>
          </p:nvPr>
        </p:nvSpPr>
        <p:spPr/>
        <p:txBody>
          <a:bodyPr/>
          <a:lstStyle/>
          <a:p>
            <a:pPr marL="514350" indent="-514350">
              <a:buFont typeface="+mj-lt"/>
              <a:buAutoNum type="arabicPeriod"/>
            </a:pPr>
            <a:r>
              <a:rPr lang="en-US" sz="3600"/>
              <a:t>Make sure you have at least one question for every chapter.</a:t>
            </a:r>
          </a:p>
          <a:p>
            <a:pPr marL="514350" indent="-514350">
              <a:buFont typeface="+mj-lt"/>
              <a:buAutoNum type="arabicPeriod"/>
            </a:pPr>
            <a:r>
              <a:rPr lang="en-US" sz="3600"/>
              <a:t>Switch with a neighbor.</a:t>
            </a:r>
          </a:p>
          <a:p>
            <a:pPr marL="514350" indent="-514350">
              <a:buFont typeface="+mj-lt"/>
              <a:buAutoNum type="arabicPeriod"/>
            </a:pPr>
            <a:r>
              <a:rPr lang="en-US" sz="3600"/>
              <a:t>Label your neighbor’s questions as L1, L2, L3.</a:t>
            </a:r>
          </a:p>
          <a:p>
            <a:pPr marL="514350" indent="-514350">
              <a:buFont typeface="+mj-lt"/>
              <a:buAutoNum type="arabicPeriod"/>
            </a:pPr>
            <a:r>
              <a:rPr lang="en-US" sz="3600"/>
              <a:t>Switch back so the original person has their paper back.</a:t>
            </a:r>
          </a:p>
          <a:p>
            <a:pPr marL="514350" indent="-514350">
              <a:buFont typeface="+mj-lt"/>
              <a:buAutoNum type="arabicPeriod"/>
            </a:pPr>
            <a:r>
              <a:rPr lang="en-US" sz="3600"/>
              <a:t>Bump up each of your questions. L1</a:t>
            </a:r>
            <a:r>
              <a:rPr lang="en-US" sz="3600">
                <a:sym typeface="Wingdings" pitchFamily="2" charset="2"/>
              </a:rPr>
              <a:t>L2/L3, L2L3</a:t>
            </a:r>
            <a:endParaRPr lang="en-US" sz="3600"/>
          </a:p>
          <a:p>
            <a:pPr marL="514350" indent="-514350">
              <a:buFont typeface="+mj-lt"/>
              <a:buAutoNum type="arabicPeriod"/>
            </a:pPr>
            <a:endParaRPr lang="en-US"/>
          </a:p>
        </p:txBody>
      </p:sp>
    </p:spTree>
    <p:extLst>
      <p:ext uri="{BB962C8B-B14F-4D97-AF65-F5344CB8AC3E}">
        <p14:creationId xmlns:p14="http://schemas.microsoft.com/office/powerpoint/2010/main" val="248428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1891A-18CC-4C4C-9B68-B274FA48ADE6}"/>
              </a:ext>
            </a:extLst>
          </p:cNvPr>
          <p:cNvSpPr>
            <a:spLocks noGrp="1"/>
          </p:cNvSpPr>
          <p:nvPr>
            <p:ph type="title"/>
          </p:nvPr>
        </p:nvSpPr>
        <p:spPr/>
        <p:txBody>
          <a:bodyPr/>
          <a:lstStyle/>
          <a:p>
            <a:r>
              <a:rPr lang="en-US"/>
              <a:t>Movie</a:t>
            </a:r>
          </a:p>
        </p:txBody>
      </p:sp>
      <p:sp>
        <p:nvSpPr>
          <p:cNvPr id="3" name="Content Placeholder 2">
            <a:extLst>
              <a:ext uri="{FF2B5EF4-FFF2-40B4-BE49-F238E27FC236}">
                <a16:creationId xmlns:a16="http://schemas.microsoft.com/office/drawing/2014/main" id="{5BB87C2E-225E-49CB-A8F5-56CA198C8281}"/>
              </a:ext>
            </a:extLst>
          </p:cNvPr>
          <p:cNvSpPr>
            <a:spLocks noGrp="1"/>
          </p:cNvSpPr>
          <p:nvPr>
            <p:ph idx="1"/>
          </p:nvPr>
        </p:nvSpPr>
        <p:spPr/>
        <p:txBody>
          <a:bodyPr vert="horz" lIns="91440" tIns="45720" rIns="91440" bIns="45720" rtlCol="0" anchor="t">
            <a:normAutofit/>
          </a:bodyPr>
          <a:lstStyle/>
          <a:p>
            <a:pPr marL="0" indent="0">
              <a:buNone/>
            </a:pPr>
            <a:r>
              <a:rPr lang="en-US" sz="3600" dirty="0"/>
              <a:t>End at 1:24</a:t>
            </a:r>
          </a:p>
        </p:txBody>
      </p:sp>
    </p:spTree>
    <p:extLst>
      <p:ext uri="{BB962C8B-B14F-4D97-AF65-F5344CB8AC3E}">
        <p14:creationId xmlns:p14="http://schemas.microsoft.com/office/powerpoint/2010/main" val="2030368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718711"/>
            <a:ext cx="9144000" cy="2387600"/>
          </a:xfrm>
        </p:spPr>
        <p:txBody>
          <a:bodyPr>
            <a:normAutofit/>
          </a:bodyPr>
          <a:lstStyle/>
          <a:p>
            <a:r>
              <a:rPr lang="en-US" sz="11500">
                <a:solidFill>
                  <a:schemeClr val="bg1"/>
                </a:solidFill>
              </a:rPr>
              <a:t>Day 14</a:t>
            </a:r>
          </a:p>
        </p:txBody>
      </p:sp>
    </p:spTree>
    <p:extLst>
      <p:ext uri="{BB962C8B-B14F-4D97-AF65-F5344CB8AC3E}">
        <p14:creationId xmlns:p14="http://schemas.microsoft.com/office/powerpoint/2010/main" val="143476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4</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a:normAutofit lnSpcReduction="10000"/>
          </a:bodyPr>
          <a:lstStyle/>
          <a:p>
            <a:pPr marL="0" indent="0">
              <a:buNone/>
            </a:pPr>
            <a:r>
              <a:rPr lang="en-US" sz="3600" dirty="0"/>
              <a:t>What are you doing for Husky Pride Day? For Winter Break?</a:t>
            </a:r>
          </a:p>
          <a:p>
            <a:pPr marL="0" indent="0">
              <a:buNone/>
            </a:pPr>
            <a:endParaRPr lang="en-US" sz="5800" b="1" dirty="0">
              <a:solidFill>
                <a:srgbClr val="FF0000"/>
              </a:solidFill>
            </a:endParaRPr>
          </a:p>
          <a:p>
            <a:pPr marL="0" indent="0" algn="ctr">
              <a:buNone/>
            </a:pPr>
            <a:r>
              <a:rPr lang="en-US" sz="5800" b="1" dirty="0">
                <a:solidFill>
                  <a:srgbClr val="FF0000"/>
                </a:solidFill>
              </a:rPr>
              <a:t>Bring a book to class today! (Preferably a book other than </a:t>
            </a:r>
            <a:r>
              <a:rPr lang="en-US" sz="5800" b="1" i="1" dirty="0">
                <a:solidFill>
                  <a:srgbClr val="FF0000"/>
                </a:solidFill>
              </a:rPr>
              <a:t>Breaking Night</a:t>
            </a:r>
            <a:r>
              <a:rPr lang="en-US" sz="5800" b="1" dirty="0">
                <a:solidFill>
                  <a:srgbClr val="FF0000"/>
                </a:solidFill>
              </a:rPr>
              <a:t>).</a:t>
            </a:r>
          </a:p>
        </p:txBody>
      </p:sp>
    </p:spTree>
    <p:extLst>
      <p:ext uri="{BB962C8B-B14F-4D97-AF65-F5344CB8AC3E}">
        <p14:creationId xmlns:p14="http://schemas.microsoft.com/office/powerpoint/2010/main" val="29279833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idx="1"/>
          </p:nvPr>
        </p:nvSpPr>
        <p:spPr/>
        <p:txBody>
          <a:bodyPr vert="horz" lIns="91440" tIns="45720" rIns="91440" bIns="45720" rtlCol="0" anchor="t">
            <a:normAutofit/>
          </a:bodyPr>
          <a:lstStyle/>
          <a:p>
            <a:r>
              <a:rPr lang="en-US" sz="3600" dirty="0"/>
              <a:t>Reading Time</a:t>
            </a:r>
          </a:p>
          <a:p>
            <a:r>
              <a:rPr lang="en-US" sz="3600" dirty="0"/>
              <a:t>Movie</a:t>
            </a:r>
          </a:p>
        </p:txBody>
      </p:sp>
    </p:spTree>
    <p:extLst>
      <p:ext uri="{BB962C8B-B14F-4D97-AF65-F5344CB8AC3E}">
        <p14:creationId xmlns:p14="http://schemas.microsoft.com/office/powerpoint/2010/main" val="251411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837980"/>
            <a:ext cx="9144000" cy="2387600"/>
          </a:xfrm>
        </p:spPr>
        <p:txBody>
          <a:bodyPr>
            <a:normAutofit/>
          </a:bodyPr>
          <a:lstStyle/>
          <a:p>
            <a:r>
              <a:rPr lang="en-US" sz="11500">
                <a:solidFill>
                  <a:schemeClr val="bg1"/>
                </a:solidFill>
              </a:rPr>
              <a:t>Day 15</a:t>
            </a:r>
          </a:p>
        </p:txBody>
      </p:sp>
    </p:spTree>
    <p:extLst>
      <p:ext uri="{BB962C8B-B14F-4D97-AF65-F5344CB8AC3E}">
        <p14:creationId xmlns:p14="http://schemas.microsoft.com/office/powerpoint/2010/main" val="1156749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5</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vert="horz" lIns="91440" tIns="45720" rIns="91440" bIns="45720" rtlCol="0" anchor="t">
            <a:normAutofit/>
          </a:bodyPr>
          <a:lstStyle/>
          <a:p>
            <a:pPr marL="0" indent="0">
              <a:buNone/>
            </a:pPr>
            <a:r>
              <a:rPr lang="en-US" sz="3600"/>
              <a:t>Welcome back from break!</a:t>
            </a:r>
          </a:p>
          <a:p>
            <a:pPr marL="0" indent="0">
              <a:buNone/>
            </a:pPr>
            <a:r>
              <a:rPr lang="en-US" sz="3600"/>
              <a:t>What are you looking forward to this year? Do you have any New Year's resolutions? If so, what are they?</a:t>
            </a:r>
          </a:p>
          <a:p>
            <a:pPr marL="0" indent="0">
              <a:buNone/>
            </a:pPr>
            <a:endParaRPr lang="en-US" sz="3600"/>
          </a:p>
          <a:p>
            <a:pPr marL="0" indent="0">
              <a:buNone/>
            </a:pPr>
            <a:endParaRPr lang="en-US" sz="3600"/>
          </a:p>
          <a:p>
            <a:pPr marL="0" indent="0">
              <a:buNone/>
            </a:pPr>
            <a:r>
              <a:rPr lang="en-US" sz="6000">
                <a:solidFill>
                  <a:srgbClr val="FF0000"/>
                </a:solidFill>
              </a:rPr>
              <a:t>#</a:t>
            </a:r>
            <a:r>
              <a:rPr lang="en-US" sz="6000" err="1">
                <a:solidFill>
                  <a:srgbClr val="FF0000"/>
                </a:solidFill>
              </a:rPr>
              <a:t>NewYearNewSeats</a:t>
            </a:r>
          </a:p>
        </p:txBody>
      </p:sp>
      <p:pic>
        <p:nvPicPr>
          <p:cNvPr id="4" name="Picture 4">
            <a:hlinkClick r:id="" action="ppaction://media"/>
            <a:extLst>
              <a:ext uri="{FF2B5EF4-FFF2-40B4-BE49-F238E27FC236}">
                <a16:creationId xmlns:a16="http://schemas.microsoft.com/office/drawing/2014/main" id="{AC570BAE-ABC5-45FD-B0FC-B3BA13C15124}"/>
              </a:ext>
            </a:extLst>
          </p:cNvPr>
          <p:cNvPicPr>
            <a:picLocks noRot="1" noChangeAspect="1"/>
          </p:cNvPicPr>
          <p:nvPr>
            <a:videoFile r:link="rId1"/>
          </p:nvPr>
        </p:nvPicPr>
        <p:blipFill>
          <a:blip r:embed="rId3"/>
          <a:stretch>
            <a:fillRect/>
          </a:stretch>
        </p:blipFill>
        <p:spPr>
          <a:xfrm>
            <a:off x="7648575" y="4267200"/>
            <a:ext cx="4572000" cy="2571750"/>
          </a:xfrm>
          <a:prstGeom prst="rect">
            <a:avLst/>
          </a:prstGeom>
        </p:spPr>
      </p:pic>
    </p:spTree>
    <p:extLst>
      <p:ext uri="{BB962C8B-B14F-4D97-AF65-F5344CB8AC3E}">
        <p14:creationId xmlns:p14="http://schemas.microsoft.com/office/powerpoint/2010/main" val="1257293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idx="1"/>
          </p:nvPr>
        </p:nvSpPr>
        <p:spPr/>
        <p:txBody>
          <a:bodyPr vert="horz" lIns="91440" tIns="45720" rIns="91440" bIns="45720" rtlCol="0" anchor="t">
            <a:normAutofit/>
          </a:bodyPr>
          <a:lstStyle/>
          <a:p>
            <a:r>
              <a:rPr lang="en-US" sz="3600" dirty="0"/>
              <a:t>Announcements</a:t>
            </a:r>
            <a:endParaRPr lang="en-US" sz="3600" i="1" dirty="0"/>
          </a:p>
          <a:p>
            <a:r>
              <a:rPr lang="en-US" sz="3600" dirty="0"/>
              <a:t>Chapter 9</a:t>
            </a:r>
          </a:p>
          <a:p>
            <a:r>
              <a:rPr lang="en-US" sz="3600" dirty="0"/>
              <a:t>Supplemental Text Exploration</a:t>
            </a:r>
          </a:p>
        </p:txBody>
      </p:sp>
    </p:spTree>
    <p:extLst>
      <p:ext uri="{BB962C8B-B14F-4D97-AF65-F5344CB8AC3E}">
        <p14:creationId xmlns:p14="http://schemas.microsoft.com/office/powerpoint/2010/main" val="2850140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41151-2346-44A3-9187-2B19D0FE2D2C}"/>
              </a:ext>
            </a:extLst>
          </p:cNvPr>
          <p:cNvSpPr>
            <a:spLocks noGrp="1"/>
          </p:cNvSpPr>
          <p:nvPr>
            <p:ph type="title"/>
          </p:nvPr>
        </p:nvSpPr>
        <p:spPr>
          <a:noFill/>
        </p:spPr>
        <p:txBody>
          <a:bodyPr/>
          <a:lstStyle/>
          <a:p>
            <a:r>
              <a:rPr lang="en-US"/>
              <a:t>Announcements</a:t>
            </a:r>
          </a:p>
        </p:txBody>
      </p:sp>
      <p:sp>
        <p:nvSpPr>
          <p:cNvPr id="3" name="Content Placeholder 2">
            <a:extLst>
              <a:ext uri="{FF2B5EF4-FFF2-40B4-BE49-F238E27FC236}">
                <a16:creationId xmlns:a16="http://schemas.microsoft.com/office/drawing/2014/main" id="{0EC010AB-1933-4669-BC7F-5757882B2201}"/>
              </a:ext>
            </a:extLst>
          </p:cNvPr>
          <p:cNvSpPr>
            <a:spLocks noGrp="1"/>
          </p:cNvSpPr>
          <p:nvPr>
            <p:ph idx="1"/>
          </p:nvPr>
        </p:nvSpPr>
        <p:spPr/>
        <p:txBody>
          <a:bodyPr vert="horz" lIns="91440" tIns="45720" rIns="91440" bIns="45720" rtlCol="0" anchor="t">
            <a:normAutofit/>
          </a:bodyPr>
          <a:lstStyle/>
          <a:p>
            <a:r>
              <a:rPr lang="en-US" sz="3600" dirty="0"/>
              <a:t>New Room Arrangement</a:t>
            </a:r>
          </a:p>
          <a:p>
            <a:r>
              <a:rPr lang="en-US" sz="3600" dirty="0"/>
              <a:t>Due Dates</a:t>
            </a:r>
          </a:p>
          <a:p>
            <a:pPr lvl="1"/>
            <a:r>
              <a:rPr lang="en-US" sz="3600" dirty="0"/>
              <a:t>Rainbow Sheets: January 10th</a:t>
            </a:r>
          </a:p>
          <a:p>
            <a:pPr lvl="1"/>
            <a:r>
              <a:rPr lang="en-US" sz="3600" dirty="0"/>
              <a:t>Unit 2 Test: January 10th</a:t>
            </a:r>
          </a:p>
          <a:p>
            <a:pPr lvl="1"/>
            <a:r>
              <a:rPr lang="en-US" sz="3600" dirty="0"/>
              <a:t>End of Semester (Late/Missing): January 17th</a:t>
            </a:r>
          </a:p>
          <a:p>
            <a:pPr lvl="1"/>
            <a:r>
              <a:rPr lang="en-US" sz="3600" dirty="0"/>
              <a:t>Identity Project: February 5th</a:t>
            </a:r>
          </a:p>
          <a:p>
            <a:r>
              <a:rPr lang="en-US" sz="3600" dirty="0"/>
              <a:t>Homework: Poetry Analysis (Due next class)</a:t>
            </a:r>
          </a:p>
          <a:p>
            <a:pPr lvl="1"/>
            <a:endParaRPr lang="en-US" sz="3600" dirty="0"/>
          </a:p>
        </p:txBody>
      </p:sp>
    </p:spTree>
    <p:extLst>
      <p:ext uri="{BB962C8B-B14F-4D97-AF65-F5344CB8AC3E}">
        <p14:creationId xmlns:p14="http://schemas.microsoft.com/office/powerpoint/2010/main" val="157476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idx="1"/>
          </p:nvPr>
        </p:nvSpPr>
        <p:spPr/>
        <p:txBody>
          <a:bodyPr>
            <a:normAutofit/>
          </a:bodyPr>
          <a:lstStyle/>
          <a:p>
            <a:r>
              <a:rPr lang="en-US" sz="3600" i="1"/>
              <a:t>Breaking Night </a:t>
            </a:r>
            <a:r>
              <a:rPr lang="en-US" sz="3600"/>
              <a:t>reading quiz</a:t>
            </a:r>
            <a:endParaRPr lang="en-US" sz="3600" i="1"/>
          </a:p>
          <a:p>
            <a:r>
              <a:rPr lang="en-US" sz="3600"/>
              <a:t>Finish Chapter 6</a:t>
            </a:r>
          </a:p>
          <a:p>
            <a:r>
              <a:rPr lang="en-US" sz="3600"/>
              <a:t>Character Development</a:t>
            </a:r>
          </a:p>
          <a:p>
            <a:r>
              <a:rPr lang="en-US" sz="3600"/>
              <a:t>Start Chapter 7</a:t>
            </a:r>
          </a:p>
        </p:txBody>
      </p:sp>
    </p:spTree>
    <p:extLst>
      <p:ext uri="{BB962C8B-B14F-4D97-AF65-F5344CB8AC3E}">
        <p14:creationId xmlns:p14="http://schemas.microsoft.com/office/powerpoint/2010/main" val="25862714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5384B-B58A-458A-A481-7A1F0F3E9828}"/>
              </a:ext>
            </a:extLst>
          </p:cNvPr>
          <p:cNvSpPr>
            <a:spLocks noGrp="1"/>
          </p:cNvSpPr>
          <p:nvPr>
            <p:ph type="title"/>
          </p:nvPr>
        </p:nvSpPr>
        <p:spPr/>
        <p:txBody>
          <a:bodyPr/>
          <a:lstStyle/>
          <a:p>
            <a:r>
              <a:rPr lang="en-US"/>
              <a:t>Chapter 9 (139-157)</a:t>
            </a:r>
          </a:p>
        </p:txBody>
      </p:sp>
      <p:sp>
        <p:nvSpPr>
          <p:cNvPr id="3" name="Content Placeholder 2">
            <a:extLst>
              <a:ext uri="{FF2B5EF4-FFF2-40B4-BE49-F238E27FC236}">
                <a16:creationId xmlns:a16="http://schemas.microsoft.com/office/drawing/2014/main" id="{C1A5EE96-606F-4FDC-BB6A-FB322AE22E0A}"/>
              </a:ext>
            </a:extLst>
          </p:cNvPr>
          <p:cNvSpPr>
            <a:spLocks noGrp="1"/>
          </p:cNvSpPr>
          <p:nvPr>
            <p:ph idx="1"/>
          </p:nvPr>
        </p:nvSpPr>
        <p:spPr/>
        <p:txBody>
          <a:bodyPr vert="horz" lIns="91440" tIns="45720" rIns="91440" bIns="45720" rtlCol="0" anchor="t">
            <a:normAutofit/>
          </a:bodyPr>
          <a:lstStyle/>
          <a:p>
            <a:pPr marL="0" indent="0">
              <a:buNone/>
            </a:pPr>
            <a:endParaRPr lang="en-US"/>
          </a:p>
        </p:txBody>
      </p:sp>
    </p:spTree>
    <p:extLst>
      <p:ext uri="{BB962C8B-B14F-4D97-AF65-F5344CB8AC3E}">
        <p14:creationId xmlns:p14="http://schemas.microsoft.com/office/powerpoint/2010/main" val="98349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37730-03BC-490C-9B46-8B4B0C86B125}"/>
              </a:ext>
            </a:extLst>
          </p:cNvPr>
          <p:cNvSpPr>
            <a:spLocks noGrp="1"/>
          </p:cNvSpPr>
          <p:nvPr>
            <p:ph type="title"/>
          </p:nvPr>
        </p:nvSpPr>
        <p:spPr>
          <a:xfrm>
            <a:off x="381000" y="66675"/>
            <a:ext cx="10515600" cy="1325563"/>
          </a:xfrm>
          <a:noFill/>
        </p:spPr>
        <p:txBody>
          <a:bodyPr/>
          <a:lstStyle/>
          <a:p>
            <a:r>
              <a:rPr lang="en-US"/>
              <a:t>Discussion</a:t>
            </a:r>
          </a:p>
        </p:txBody>
      </p:sp>
      <p:sp>
        <p:nvSpPr>
          <p:cNvPr id="3" name="Content Placeholder 2">
            <a:extLst>
              <a:ext uri="{FF2B5EF4-FFF2-40B4-BE49-F238E27FC236}">
                <a16:creationId xmlns:a16="http://schemas.microsoft.com/office/drawing/2014/main" id="{9E72B625-D95A-4E81-9030-37E4C5416910}"/>
              </a:ext>
            </a:extLst>
          </p:cNvPr>
          <p:cNvSpPr>
            <a:spLocks noGrp="1"/>
          </p:cNvSpPr>
          <p:nvPr>
            <p:ph idx="1"/>
          </p:nvPr>
        </p:nvSpPr>
        <p:spPr>
          <a:xfrm>
            <a:off x="152400" y="1190625"/>
            <a:ext cx="11961528" cy="5160963"/>
          </a:xfrm>
        </p:spPr>
        <p:txBody>
          <a:bodyPr vert="horz" lIns="91440" tIns="45720" rIns="91440" bIns="45720" rtlCol="0" anchor="t">
            <a:noAutofit/>
          </a:bodyPr>
          <a:lstStyle/>
          <a:p>
            <a:pPr marL="342900" indent="-342900">
              <a:buAutoNum type="arabicPeriod"/>
            </a:pPr>
            <a:r>
              <a:rPr lang="en-US" sz="3400" dirty="0"/>
              <a:t>Look at the “Greaser Anthem." How do the greasers define themselves? Do they all fit that description? (144)</a:t>
            </a:r>
          </a:p>
          <a:p>
            <a:pPr marL="342900" indent="-342900">
              <a:buAutoNum type="arabicPeriod"/>
            </a:pPr>
            <a:r>
              <a:rPr lang="en-US" sz="3400" dirty="0"/>
              <a:t>Why do the greasers fight? What makes Ponyboy different? (145)</a:t>
            </a:r>
          </a:p>
          <a:p>
            <a:pPr marL="342900" indent="-342900">
              <a:buAutoNum type="arabicPeriod"/>
            </a:pPr>
            <a:r>
              <a:rPr lang="en-US" sz="3400" dirty="0"/>
              <a:t>Darry is often talked about as different than the rest, yet he is the leader of the group. How is he different? (146)</a:t>
            </a:r>
          </a:p>
          <a:p>
            <a:pPr marL="342900" indent="-342900">
              <a:buAutoNum type="arabicPeriod"/>
            </a:pPr>
            <a:r>
              <a:rPr lang="en-US" sz="3400" dirty="0"/>
              <a:t>What is the difference between greasers and hoods? (146-147, 149)</a:t>
            </a:r>
          </a:p>
          <a:p>
            <a:pPr marL="342900" indent="-342900">
              <a:buAutoNum type="arabicPeriod"/>
            </a:pPr>
            <a:r>
              <a:rPr lang="en-US" sz="3400" dirty="0"/>
              <a:t>What do you think Johnny meant when he told Pony to “stay gold”? (157)</a:t>
            </a:r>
          </a:p>
          <a:p>
            <a:pPr marL="342900" indent="-342900">
              <a:buAutoNum type="arabicPeriod"/>
            </a:pPr>
            <a:r>
              <a:rPr lang="en-US" sz="3400" dirty="0"/>
              <a:t>Dally's Reaction: What does this say about his character?</a:t>
            </a:r>
          </a:p>
        </p:txBody>
      </p:sp>
    </p:spTree>
    <p:extLst>
      <p:ext uri="{BB962C8B-B14F-4D97-AF65-F5344CB8AC3E}">
        <p14:creationId xmlns:p14="http://schemas.microsoft.com/office/powerpoint/2010/main" val="2466466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6A232B4-9B5E-46F6-8983-27F1DD52DAE2}"/>
              </a:ext>
            </a:extLst>
          </p:cNvPr>
          <p:cNvGraphicFramePr>
            <a:graphicFrameLocks noGrp="1"/>
          </p:cNvGraphicFramePr>
          <p:nvPr>
            <p:ph idx="1"/>
            <p:extLst>
              <p:ext uri="{D42A27DB-BD31-4B8C-83A1-F6EECF244321}">
                <p14:modId xmlns:p14="http://schemas.microsoft.com/office/powerpoint/2010/main" val="2656252394"/>
              </p:ext>
            </p:extLst>
          </p:nvPr>
        </p:nvGraphicFramePr>
        <p:xfrm>
          <a:off x="39704" y="137160"/>
          <a:ext cx="12112592" cy="6583680"/>
        </p:xfrm>
        <a:graphic>
          <a:graphicData uri="http://schemas.openxmlformats.org/drawingml/2006/table">
            <a:tbl>
              <a:tblPr firstRow="1" bandRow="1">
                <a:tableStyleId>{5C22544A-7EE6-4342-B048-85BDC9FD1C3A}</a:tableStyleId>
              </a:tblPr>
              <a:tblGrid>
                <a:gridCol w="3028148">
                  <a:extLst>
                    <a:ext uri="{9D8B030D-6E8A-4147-A177-3AD203B41FA5}">
                      <a16:colId xmlns:a16="http://schemas.microsoft.com/office/drawing/2014/main" val="2420585911"/>
                    </a:ext>
                  </a:extLst>
                </a:gridCol>
                <a:gridCol w="3028148">
                  <a:extLst>
                    <a:ext uri="{9D8B030D-6E8A-4147-A177-3AD203B41FA5}">
                      <a16:colId xmlns:a16="http://schemas.microsoft.com/office/drawing/2014/main" val="637631283"/>
                    </a:ext>
                  </a:extLst>
                </a:gridCol>
                <a:gridCol w="3028148">
                  <a:extLst>
                    <a:ext uri="{9D8B030D-6E8A-4147-A177-3AD203B41FA5}">
                      <a16:colId xmlns:a16="http://schemas.microsoft.com/office/drawing/2014/main" val="2624732800"/>
                    </a:ext>
                  </a:extLst>
                </a:gridCol>
                <a:gridCol w="3028148">
                  <a:extLst>
                    <a:ext uri="{9D8B030D-6E8A-4147-A177-3AD203B41FA5}">
                      <a16:colId xmlns:a16="http://schemas.microsoft.com/office/drawing/2014/main" val="20750257"/>
                    </a:ext>
                  </a:extLst>
                </a:gridCol>
              </a:tblGrid>
              <a:tr h="510563">
                <a:tc>
                  <a:txBody>
                    <a:bodyPr/>
                    <a:lstStyle/>
                    <a:p>
                      <a:pPr algn="ctr"/>
                      <a:r>
                        <a:rPr lang="en-US" sz="2800" dirty="0"/>
                        <a:t>Ted Talk</a:t>
                      </a:r>
                    </a:p>
                  </a:txBody>
                  <a:tcPr/>
                </a:tc>
                <a:tc>
                  <a:txBody>
                    <a:bodyPr/>
                    <a:lstStyle/>
                    <a:p>
                      <a:pPr algn="ctr"/>
                      <a:r>
                        <a:rPr lang="en-US" sz="2800" dirty="0"/>
                        <a:t>Nonfiction</a:t>
                      </a:r>
                    </a:p>
                  </a:txBody>
                  <a:tcPr/>
                </a:tc>
                <a:tc>
                  <a:txBody>
                    <a:bodyPr/>
                    <a:lstStyle/>
                    <a:p>
                      <a:pPr algn="ctr"/>
                      <a:r>
                        <a:rPr lang="en-US" sz="2800" dirty="0"/>
                        <a:t>Poetry</a:t>
                      </a:r>
                    </a:p>
                  </a:txBody>
                  <a:tcPr/>
                </a:tc>
                <a:tc>
                  <a:txBody>
                    <a:bodyPr/>
                    <a:lstStyle/>
                    <a:p>
                      <a:pPr algn="ctr"/>
                      <a:r>
                        <a:rPr lang="en-US" sz="2800" dirty="0"/>
                        <a:t>Creative</a:t>
                      </a:r>
                    </a:p>
                  </a:txBody>
                  <a:tcPr/>
                </a:tc>
                <a:extLst>
                  <a:ext uri="{0D108BD9-81ED-4DB2-BD59-A6C34878D82A}">
                    <a16:rowId xmlns:a16="http://schemas.microsoft.com/office/drawing/2014/main" val="2441065642"/>
                  </a:ext>
                </a:extLst>
              </a:tr>
              <a:tr h="5238655">
                <a:tc>
                  <a:txBody>
                    <a:bodyPr/>
                    <a:lstStyle/>
                    <a:p>
                      <a:r>
                        <a:rPr lang="en-US" sz="2800" dirty="0"/>
                        <a:t>Write a summary of the article. Create a concept map to make connections between this video and what Murray writes about in the book. Then write and answer 4 level 2 or 3 questions. Each answer should be 3-5 sentences.</a:t>
                      </a:r>
                    </a:p>
                  </a:txBody>
                  <a:tcPr/>
                </a:tc>
                <a:tc>
                  <a:txBody>
                    <a:bodyPr/>
                    <a:lstStyle/>
                    <a:p>
                      <a:r>
                        <a:rPr lang="en-US" sz="2800" dirty="0"/>
                        <a:t>Write a nonfiction summary of the article. Then write and answer 5 level 2 or 3 questions. Each answer should be 3-5 sentences.</a:t>
                      </a:r>
                    </a:p>
                  </a:txBody>
                  <a:tcPr/>
                </a:tc>
                <a:tc>
                  <a:txBody>
                    <a:bodyPr/>
                    <a:lstStyle/>
                    <a:p>
                      <a:r>
                        <a:rPr lang="en-US" sz="2800" dirty="0"/>
                        <a:t>Pick two of the poems. Then go through the same steps we did with “Nothing Gold Can Stay.”</a:t>
                      </a:r>
                    </a:p>
                  </a:txBody>
                  <a:tcPr/>
                </a:tc>
                <a:tc>
                  <a:txBody>
                    <a:bodyPr/>
                    <a:lstStyle/>
                    <a:p>
                      <a:r>
                        <a:rPr lang="en-US" sz="2800" dirty="0"/>
                        <a:t>Write a ONE PAGE article about one of the events of a book we read this unit</a:t>
                      </a:r>
                      <a:r>
                        <a:rPr lang="en-US" sz="2800" i="0" dirty="0"/>
                        <a:t>. Include quotes from interviews and details from the text. After your article, provide quotes from the book to support the details you provided.</a:t>
                      </a:r>
                      <a:endParaRPr lang="en-US" sz="2800" dirty="0"/>
                    </a:p>
                  </a:txBody>
                  <a:tcPr/>
                </a:tc>
                <a:extLst>
                  <a:ext uri="{0D108BD9-81ED-4DB2-BD59-A6C34878D82A}">
                    <a16:rowId xmlns:a16="http://schemas.microsoft.com/office/drawing/2014/main" val="3872761415"/>
                  </a:ext>
                </a:extLst>
              </a:tr>
            </a:tbl>
          </a:graphicData>
        </a:graphic>
      </p:graphicFrame>
    </p:spTree>
    <p:extLst>
      <p:ext uri="{BB962C8B-B14F-4D97-AF65-F5344CB8AC3E}">
        <p14:creationId xmlns:p14="http://schemas.microsoft.com/office/powerpoint/2010/main" val="6825099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81161-9D86-4859-8CEC-C6F4906C976F}"/>
              </a:ext>
            </a:extLst>
          </p:cNvPr>
          <p:cNvSpPr>
            <a:spLocks noGrp="1"/>
          </p:cNvSpPr>
          <p:nvPr>
            <p:ph type="title"/>
          </p:nvPr>
        </p:nvSpPr>
        <p:spPr/>
        <p:txBody>
          <a:bodyPr/>
          <a:lstStyle/>
          <a:p>
            <a:r>
              <a:rPr lang="en-US" dirty="0"/>
              <a:t>Supplemental Text Options</a:t>
            </a:r>
          </a:p>
        </p:txBody>
      </p:sp>
      <p:sp>
        <p:nvSpPr>
          <p:cNvPr id="3" name="Content Placeholder 2">
            <a:extLst>
              <a:ext uri="{FF2B5EF4-FFF2-40B4-BE49-F238E27FC236}">
                <a16:creationId xmlns:a16="http://schemas.microsoft.com/office/drawing/2014/main" id="{FEB45DAD-FED0-4A9E-8B17-37BBF54D48F3}"/>
              </a:ext>
            </a:extLst>
          </p:cNvPr>
          <p:cNvSpPr>
            <a:spLocks noGrp="1"/>
          </p:cNvSpPr>
          <p:nvPr>
            <p:ph idx="1"/>
          </p:nvPr>
        </p:nvSpPr>
        <p:spPr>
          <a:xfrm>
            <a:off x="838200" y="1436370"/>
            <a:ext cx="10515600" cy="4351338"/>
          </a:xfrm>
        </p:spPr>
        <p:txBody>
          <a:bodyPr vert="horz" lIns="91440" tIns="45720" rIns="91440" bIns="45720" rtlCol="0" anchor="t">
            <a:noAutofit/>
          </a:bodyPr>
          <a:lstStyle/>
          <a:p>
            <a:r>
              <a:rPr lang="en-US" sz="3600" dirty="0"/>
              <a:t>Liz Murray Ted Talk (</a:t>
            </a:r>
            <a:r>
              <a:rPr lang="en-US" sz="3600" dirty="0" err="1"/>
              <a:t>Youtube</a:t>
            </a:r>
            <a:r>
              <a:rPr lang="en-US" sz="3600" dirty="0"/>
              <a:t>)</a:t>
            </a:r>
          </a:p>
          <a:p>
            <a:r>
              <a:rPr lang="en-US" sz="3600" dirty="0"/>
              <a:t>Harvard Crimson's article (Liz's experience at Harvard)</a:t>
            </a:r>
          </a:p>
          <a:p>
            <a:pPr lvl="1"/>
            <a:r>
              <a:rPr lang="en-US" sz="3600" dirty="0">
                <a:hlinkClick r:id="rId2"/>
              </a:rPr>
              <a:t>http://bit.ly/2jV7tkV</a:t>
            </a:r>
            <a:r>
              <a:rPr lang="en-US" sz="3600" dirty="0"/>
              <a:t>  “After Harvard, a New Home”</a:t>
            </a:r>
          </a:p>
          <a:p>
            <a:r>
              <a:rPr lang="en-US" sz="3600" dirty="0"/>
              <a:t>Poetry Analysis (Pick two)</a:t>
            </a:r>
          </a:p>
          <a:p>
            <a:pPr lvl="1"/>
            <a:r>
              <a:rPr lang="en-US" sz="3600" dirty="0"/>
              <a:t>"I am Nobody" Emily Dickinson</a:t>
            </a:r>
          </a:p>
          <a:p>
            <a:pPr lvl="1"/>
            <a:r>
              <a:rPr lang="en-US" sz="3600" dirty="0"/>
              <a:t>"Dreams" Langston Hughes</a:t>
            </a:r>
          </a:p>
          <a:p>
            <a:pPr lvl="1"/>
            <a:r>
              <a:rPr lang="en-US" sz="3600" dirty="0"/>
              <a:t>"Those Winter Sundays" Robert Hayden</a:t>
            </a:r>
          </a:p>
          <a:p>
            <a:r>
              <a:rPr lang="en-US" sz="3600" dirty="0"/>
              <a:t>Newspaper Article</a:t>
            </a:r>
          </a:p>
          <a:p>
            <a:pPr lvl="1"/>
            <a:r>
              <a:rPr lang="en-US" sz="3600" i="1" dirty="0"/>
              <a:t>Breaking Night </a:t>
            </a:r>
            <a:r>
              <a:rPr lang="en-US" sz="3600" dirty="0"/>
              <a:t>or </a:t>
            </a:r>
            <a:r>
              <a:rPr lang="en-US" sz="3600" i="1" dirty="0"/>
              <a:t>The Outsiders</a:t>
            </a:r>
          </a:p>
          <a:p>
            <a:endParaRPr lang="en-US" dirty="0"/>
          </a:p>
        </p:txBody>
      </p:sp>
    </p:spTree>
    <p:extLst>
      <p:ext uri="{BB962C8B-B14F-4D97-AF65-F5344CB8AC3E}">
        <p14:creationId xmlns:p14="http://schemas.microsoft.com/office/powerpoint/2010/main" val="26486331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20DEF-5BEB-4EA8-B34E-20C8CCAAFC69}"/>
              </a:ext>
            </a:extLst>
          </p:cNvPr>
          <p:cNvSpPr>
            <a:spLocks noGrp="1"/>
          </p:cNvSpPr>
          <p:nvPr>
            <p:ph type="title"/>
          </p:nvPr>
        </p:nvSpPr>
        <p:spPr/>
        <p:txBody>
          <a:bodyPr/>
          <a:lstStyle/>
          <a:p>
            <a:r>
              <a:rPr lang="en-US" dirty="0"/>
              <a:t>Liz Murray Ted Talk</a:t>
            </a:r>
          </a:p>
        </p:txBody>
      </p:sp>
      <p:pic>
        <p:nvPicPr>
          <p:cNvPr id="4" name="Picture 4">
            <a:hlinkClick r:id="" action="ppaction://media"/>
            <a:extLst>
              <a:ext uri="{FF2B5EF4-FFF2-40B4-BE49-F238E27FC236}">
                <a16:creationId xmlns:a16="http://schemas.microsoft.com/office/drawing/2014/main" id="{4C2D4F36-E634-475C-B456-787DDF5914DA}"/>
              </a:ext>
            </a:extLst>
          </p:cNvPr>
          <p:cNvPicPr>
            <a:picLocks noGrp="1" noRot="1" noChangeAspect="1"/>
          </p:cNvPicPr>
          <p:nvPr>
            <p:ph idx="1"/>
            <a:videoFile r:link="rId1"/>
          </p:nvPr>
        </p:nvPicPr>
        <p:blipFill>
          <a:blip r:embed="rId3"/>
          <a:stretch>
            <a:fillRect/>
          </a:stretch>
        </p:blipFill>
        <p:spPr>
          <a:xfrm>
            <a:off x="2031521" y="1690688"/>
            <a:ext cx="8134393" cy="4841402"/>
          </a:xfrm>
          <a:prstGeom prst="rect">
            <a:avLst/>
          </a:prstGeom>
        </p:spPr>
      </p:pic>
    </p:spTree>
    <p:extLst>
      <p:ext uri="{BB962C8B-B14F-4D97-AF65-F5344CB8AC3E}">
        <p14:creationId xmlns:p14="http://schemas.microsoft.com/office/powerpoint/2010/main" val="386708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1510E-07DC-42AA-BDFD-E9A01F4CF5FA}"/>
              </a:ext>
            </a:extLst>
          </p:cNvPr>
          <p:cNvSpPr>
            <a:spLocks noGrp="1"/>
          </p:cNvSpPr>
          <p:nvPr>
            <p:ph type="title"/>
          </p:nvPr>
        </p:nvSpPr>
        <p:spPr/>
        <p:txBody>
          <a:bodyPr/>
          <a:lstStyle/>
          <a:p>
            <a:r>
              <a:rPr lang="en-US"/>
              <a:t>Heads Up:</a:t>
            </a:r>
          </a:p>
        </p:txBody>
      </p:sp>
      <p:sp>
        <p:nvSpPr>
          <p:cNvPr id="3" name="Content Placeholder 2">
            <a:extLst>
              <a:ext uri="{FF2B5EF4-FFF2-40B4-BE49-F238E27FC236}">
                <a16:creationId xmlns:a16="http://schemas.microsoft.com/office/drawing/2014/main" id="{D42DC6A1-9995-430A-A4F4-CB1E77B7BEEA}"/>
              </a:ext>
            </a:extLst>
          </p:cNvPr>
          <p:cNvSpPr>
            <a:spLocks noGrp="1"/>
          </p:cNvSpPr>
          <p:nvPr>
            <p:ph idx="1"/>
          </p:nvPr>
        </p:nvSpPr>
        <p:spPr/>
        <p:txBody>
          <a:bodyPr vert="horz" lIns="91440" tIns="45720" rIns="91440" bIns="45720" rtlCol="0" anchor="t">
            <a:normAutofit/>
          </a:bodyPr>
          <a:lstStyle/>
          <a:p>
            <a:r>
              <a:rPr lang="en-US" sz="3600"/>
              <a:t>All </a:t>
            </a:r>
            <a:r>
              <a:rPr lang="en-US" sz="3600" i="1"/>
              <a:t>Outsiders </a:t>
            </a:r>
            <a:r>
              <a:rPr lang="en-US" sz="3600"/>
              <a:t>work will be due AFTER break</a:t>
            </a:r>
          </a:p>
          <a:p>
            <a:r>
              <a:rPr lang="en-US" sz="3600"/>
              <a:t>Unit 2 identity project information coming to you on Friday</a:t>
            </a:r>
          </a:p>
        </p:txBody>
      </p:sp>
    </p:spTree>
    <p:extLst>
      <p:ext uri="{BB962C8B-B14F-4D97-AF65-F5344CB8AC3E}">
        <p14:creationId xmlns:p14="http://schemas.microsoft.com/office/powerpoint/2010/main" val="122521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12F0C-1BF4-497F-ABD5-96CABC9D9FF0}"/>
              </a:ext>
            </a:extLst>
          </p:cNvPr>
          <p:cNvSpPr>
            <a:spLocks noGrp="1"/>
          </p:cNvSpPr>
          <p:nvPr>
            <p:ph type="title"/>
          </p:nvPr>
        </p:nvSpPr>
        <p:spPr>
          <a:xfrm>
            <a:off x="4960454" y="27192"/>
            <a:ext cx="7231546" cy="1325563"/>
          </a:xfrm>
        </p:spPr>
        <p:txBody>
          <a:bodyPr/>
          <a:lstStyle/>
          <a:p>
            <a:pPr algn="r"/>
            <a:r>
              <a:rPr lang="en-US" i="1"/>
              <a:t>Breaking Night </a:t>
            </a:r>
            <a:r>
              <a:rPr lang="en-US"/>
              <a:t>Reading Quiz (up to 169)</a:t>
            </a:r>
          </a:p>
        </p:txBody>
      </p:sp>
      <p:sp>
        <p:nvSpPr>
          <p:cNvPr id="3" name="Content Placeholder 2">
            <a:extLst>
              <a:ext uri="{FF2B5EF4-FFF2-40B4-BE49-F238E27FC236}">
                <a16:creationId xmlns:a16="http://schemas.microsoft.com/office/drawing/2014/main" id="{F4ACB7C7-FBDE-4710-BDEB-4B445308FF23}"/>
              </a:ext>
            </a:extLst>
          </p:cNvPr>
          <p:cNvSpPr>
            <a:spLocks noGrp="1"/>
          </p:cNvSpPr>
          <p:nvPr>
            <p:ph idx="1"/>
          </p:nvPr>
        </p:nvSpPr>
        <p:spPr>
          <a:xfrm>
            <a:off x="240194" y="689973"/>
            <a:ext cx="10984397" cy="6598721"/>
          </a:xfrm>
        </p:spPr>
        <p:txBody>
          <a:bodyPr>
            <a:normAutofit lnSpcReduction="10000"/>
          </a:bodyPr>
          <a:lstStyle/>
          <a:p>
            <a:pPr marL="514350" indent="-514350">
              <a:buFont typeface="+mj-lt"/>
              <a:buAutoNum type="arabicPeriod"/>
            </a:pPr>
            <a:r>
              <a:rPr lang="en-US"/>
              <a:t>What sickness does Liz’s mom have?</a:t>
            </a:r>
          </a:p>
          <a:p>
            <a:pPr marL="514350" indent="-514350">
              <a:buFont typeface="+mj-lt"/>
              <a:buAutoNum type="arabicPeriod"/>
            </a:pPr>
            <a:r>
              <a:rPr lang="en-US"/>
              <a:t>What is Liz’s sister’s name?</a:t>
            </a:r>
          </a:p>
          <a:p>
            <a:pPr marL="514350" indent="-514350">
              <a:buFont typeface="+mj-lt"/>
              <a:buAutoNum type="arabicPeriod"/>
            </a:pPr>
            <a:r>
              <a:rPr lang="en-US"/>
              <a:t>Who does Liz live with after she leaves the group home?</a:t>
            </a:r>
          </a:p>
          <a:p>
            <a:pPr marL="514350" indent="-514350">
              <a:buFont typeface="+mj-lt"/>
              <a:buAutoNum type="arabicPeriod"/>
            </a:pPr>
            <a:r>
              <a:rPr lang="en-US"/>
              <a:t>List ONE of the ways Liz earns money.</a:t>
            </a:r>
          </a:p>
          <a:p>
            <a:pPr marL="514350" indent="-514350">
              <a:buFont typeface="+mj-lt"/>
              <a:buAutoNum type="arabicPeriod"/>
            </a:pPr>
            <a:r>
              <a:rPr lang="en-US"/>
              <a:t>What do Liz and her sister eat when their parents are high?</a:t>
            </a:r>
          </a:p>
          <a:p>
            <a:pPr marL="514350" indent="-514350">
              <a:buFont typeface="+mj-lt"/>
              <a:buAutoNum type="arabicPeriod"/>
            </a:pPr>
            <a:r>
              <a:rPr lang="en-US"/>
              <a:t>Who forces Liz to go to school?</a:t>
            </a:r>
          </a:p>
          <a:p>
            <a:pPr marL="514350" indent="-514350">
              <a:buFont typeface="+mj-lt"/>
              <a:buAutoNum type="arabicPeriod"/>
            </a:pPr>
            <a:r>
              <a:rPr lang="en-US"/>
              <a:t>What city does Liz’s family live in?</a:t>
            </a:r>
          </a:p>
          <a:p>
            <a:pPr marL="514350" indent="-514350">
              <a:buFont typeface="+mj-lt"/>
              <a:buAutoNum type="arabicPeriod"/>
            </a:pPr>
            <a:r>
              <a:rPr lang="en-US"/>
              <a:t>What did Liz put on her eggs to make them taste better?</a:t>
            </a:r>
          </a:p>
          <a:p>
            <a:pPr marL="514350" indent="-514350">
              <a:buFont typeface="+mj-lt"/>
              <a:buAutoNum type="arabicPeriod"/>
            </a:pPr>
            <a:r>
              <a:rPr lang="en-US"/>
              <a:t>Other than her illness, what physical ailment does Ma have?</a:t>
            </a:r>
          </a:p>
          <a:p>
            <a:pPr marL="514350" indent="-514350">
              <a:buFont typeface="+mj-lt"/>
              <a:buAutoNum type="arabicPeriod"/>
            </a:pPr>
            <a:r>
              <a:rPr lang="en-US"/>
              <a:t>What does Pa bring Liz from a dumpster?</a:t>
            </a:r>
          </a:p>
          <a:p>
            <a:pPr marL="514350" indent="-514350">
              <a:buFont typeface="+mj-lt"/>
              <a:buAutoNum type="arabicPeriod"/>
            </a:pPr>
            <a:r>
              <a:rPr lang="en-US"/>
              <a:t>True or False: Liz is tempted to do drugs.</a:t>
            </a:r>
          </a:p>
          <a:p>
            <a:pPr marL="514350" indent="-514350">
              <a:buFont typeface="+mj-lt"/>
              <a:buAutoNum type="arabicPeriod"/>
            </a:pPr>
            <a:r>
              <a:rPr lang="en-US"/>
              <a:t>How do Liz and Sam meet?</a:t>
            </a:r>
          </a:p>
          <a:p>
            <a:pPr marL="514350" indent="-514350">
              <a:buFont typeface="+mj-lt"/>
              <a:buAutoNum type="arabicPeriod"/>
            </a:pPr>
            <a:r>
              <a:rPr lang="en-US"/>
              <a:t>What happens when Liz goes back to the apartment with Sam?</a:t>
            </a:r>
          </a:p>
        </p:txBody>
      </p:sp>
    </p:spTree>
    <p:extLst>
      <p:ext uri="{BB962C8B-B14F-4D97-AF65-F5344CB8AC3E}">
        <p14:creationId xmlns:p14="http://schemas.microsoft.com/office/powerpoint/2010/main" val="4247971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ECE8-003E-47B2-AD05-39B5B6DDB9C2}"/>
              </a:ext>
            </a:extLst>
          </p:cNvPr>
          <p:cNvSpPr>
            <a:spLocks noGrp="1"/>
          </p:cNvSpPr>
          <p:nvPr>
            <p:ph type="title"/>
          </p:nvPr>
        </p:nvSpPr>
        <p:spPr/>
        <p:txBody>
          <a:bodyPr/>
          <a:lstStyle/>
          <a:p>
            <a:r>
              <a:rPr lang="en-US" i="1"/>
              <a:t>Breaking Night </a:t>
            </a:r>
            <a:r>
              <a:rPr lang="en-US"/>
              <a:t>Next Section</a:t>
            </a:r>
            <a:endParaRPr lang="en-US" i="1"/>
          </a:p>
        </p:txBody>
      </p:sp>
      <p:sp>
        <p:nvSpPr>
          <p:cNvPr id="3" name="Content Placeholder 2">
            <a:extLst>
              <a:ext uri="{FF2B5EF4-FFF2-40B4-BE49-F238E27FC236}">
                <a16:creationId xmlns:a16="http://schemas.microsoft.com/office/drawing/2014/main" id="{312ABF63-6A6E-4F58-A4AA-24AA5911D169}"/>
              </a:ext>
            </a:extLst>
          </p:cNvPr>
          <p:cNvSpPr>
            <a:spLocks noGrp="1"/>
          </p:cNvSpPr>
          <p:nvPr>
            <p:ph idx="1"/>
          </p:nvPr>
        </p:nvSpPr>
        <p:spPr/>
        <p:txBody>
          <a:bodyPr vert="horz" lIns="91440" tIns="45720" rIns="91440" bIns="45720" rtlCol="0" anchor="t">
            <a:normAutofit/>
          </a:bodyPr>
          <a:lstStyle/>
          <a:p>
            <a:r>
              <a:rPr lang="en-US" sz="3600"/>
              <a:t>Liz and her dad get her signed up for school</a:t>
            </a:r>
          </a:p>
        </p:txBody>
      </p:sp>
    </p:spTree>
    <p:extLst>
      <p:ext uri="{BB962C8B-B14F-4D97-AF65-F5344CB8AC3E}">
        <p14:creationId xmlns:p14="http://schemas.microsoft.com/office/powerpoint/2010/main" val="276137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8922-1F7E-41EF-91BA-54A3EAB6E1F3}"/>
              </a:ext>
            </a:extLst>
          </p:cNvPr>
          <p:cNvSpPr>
            <a:spLocks noGrp="1"/>
          </p:cNvSpPr>
          <p:nvPr>
            <p:ph type="title"/>
          </p:nvPr>
        </p:nvSpPr>
        <p:spPr/>
        <p:txBody>
          <a:bodyPr/>
          <a:lstStyle/>
          <a:p>
            <a:r>
              <a:rPr lang="en-US"/>
              <a:t>Finish Chapter 6 (101-107)</a:t>
            </a:r>
          </a:p>
        </p:txBody>
      </p:sp>
      <p:sp>
        <p:nvSpPr>
          <p:cNvPr id="3" name="Content Placeholder 2">
            <a:extLst>
              <a:ext uri="{FF2B5EF4-FFF2-40B4-BE49-F238E27FC236}">
                <a16:creationId xmlns:a16="http://schemas.microsoft.com/office/drawing/2014/main" id="{C9F83EE5-D82E-42A8-9382-B6BA48B3EC1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37630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0D887-C023-478E-965F-16DD16EB0B88}"/>
              </a:ext>
            </a:extLst>
          </p:cNvPr>
          <p:cNvSpPr>
            <a:spLocks noGrp="1"/>
          </p:cNvSpPr>
          <p:nvPr>
            <p:ph type="title"/>
          </p:nvPr>
        </p:nvSpPr>
        <p:spPr>
          <a:noFill/>
        </p:spPr>
        <p:txBody>
          <a:bodyPr/>
          <a:lstStyle/>
          <a:p>
            <a:r>
              <a:rPr lang="en-US"/>
              <a:t>Characterization Notes</a:t>
            </a:r>
          </a:p>
        </p:txBody>
      </p:sp>
      <p:sp>
        <p:nvSpPr>
          <p:cNvPr id="3" name="Content Placeholder 2">
            <a:extLst>
              <a:ext uri="{FF2B5EF4-FFF2-40B4-BE49-F238E27FC236}">
                <a16:creationId xmlns:a16="http://schemas.microsoft.com/office/drawing/2014/main" id="{274727E6-ECE1-4419-B3AD-9941E4371E83}"/>
              </a:ext>
            </a:extLst>
          </p:cNvPr>
          <p:cNvSpPr>
            <a:spLocks noGrp="1"/>
          </p:cNvSpPr>
          <p:nvPr>
            <p:ph idx="1"/>
          </p:nvPr>
        </p:nvSpPr>
        <p:spPr/>
        <p:txBody>
          <a:bodyPr>
            <a:normAutofit/>
          </a:bodyPr>
          <a:lstStyle/>
          <a:p>
            <a:pPr marL="0" indent="0">
              <a:buNone/>
            </a:pPr>
            <a:r>
              <a:rPr lang="en-US" sz="3600"/>
              <a:t>Tape the following page into your notes. As we go through the slides, fill in the blanks.</a:t>
            </a:r>
          </a:p>
        </p:txBody>
      </p:sp>
    </p:spTree>
    <p:extLst>
      <p:ext uri="{BB962C8B-B14F-4D97-AF65-F5344CB8AC3E}">
        <p14:creationId xmlns:p14="http://schemas.microsoft.com/office/powerpoint/2010/main" val="1643022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1333</Words>
  <Application>Microsoft Office PowerPoint</Application>
  <PresentationFormat>Widescreen</PresentationFormat>
  <Paragraphs>155</Paragraphs>
  <Slides>44</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Wingdings</vt:lpstr>
      <vt:lpstr>Office Theme</vt:lpstr>
      <vt:lpstr>Unit 2  Days 11-15</vt:lpstr>
      <vt:lpstr>Day 11</vt:lpstr>
      <vt:lpstr>Bell Ringer 1</vt:lpstr>
      <vt:lpstr>Plan for the Day</vt:lpstr>
      <vt:lpstr>Heads Up:</vt:lpstr>
      <vt:lpstr>Breaking Night Reading Quiz (up to 169)</vt:lpstr>
      <vt:lpstr>Breaking Night Next Section</vt:lpstr>
      <vt:lpstr>Finish Chapter 6 (101-107)</vt:lpstr>
      <vt:lpstr>Characterization Notes</vt:lpstr>
      <vt:lpstr>Direct Characterization</vt:lpstr>
      <vt:lpstr>Indirect Characterization</vt:lpstr>
      <vt:lpstr>Static Characters</vt:lpstr>
      <vt:lpstr>Dynamic Characters</vt:lpstr>
      <vt:lpstr>Character Development Chart </vt:lpstr>
      <vt:lpstr>Start Chapter 7 (108-118)</vt:lpstr>
      <vt:lpstr>Day 12</vt:lpstr>
      <vt:lpstr>Bell Ringer 2</vt:lpstr>
      <vt:lpstr>Plan for the Day</vt:lpstr>
      <vt:lpstr>Identity Project Information</vt:lpstr>
      <vt:lpstr>Finish Chapter 7 (118-126)</vt:lpstr>
      <vt:lpstr>Get your life together!</vt:lpstr>
      <vt:lpstr>Character Analysis</vt:lpstr>
      <vt:lpstr>Start Chapter 8</vt:lpstr>
      <vt:lpstr>Day 13</vt:lpstr>
      <vt:lpstr>Bell Ringer 3</vt:lpstr>
      <vt:lpstr>Plan for the Day</vt:lpstr>
      <vt:lpstr>What would you do?</vt:lpstr>
      <vt:lpstr>Finish Chapter 8</vt:lpstr>
      <vt:lpstr>Quote Discussion 1</vt:lpstr>
      <vt:lpstr>Quote Discussion 2</vt:lpstr>
      <vt:lpstr>Questioning Amp Up</vt:lpstr>
      <vt:lpstr>Movie</vt:lpstr>
      <vt:lpstr>Day 14</vt:lpstr>
      <vt:lpstr>Bell Ringer 4</vt:lpstr>
      <vt:lpstr>Plan for the Day</vt:lpstr>
      <vt:lpstr>Day 15</vt:lpstr>
      <vt:lpstr>Bell Ringer 5</vt:lpstr>
      <vt:lpstr>Plan for the Day</vt:lpstr>
      <vt:lpstr>Announcements</vt:lpstr>
      <vt:lpstr>Chapter 9 (139-157)</vt:lpstr>
      <vt:lpstr>Discussion</vt:lpstr>
      <vt:lpstr>PowerPoint Presentation</vt:lpstr>
      <vt:lpstr>Supplemental Text Options</vt:lpstr>
      <vt:lpstr>Liz Murray Ted Talk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Days 11-15</dc:title>
  <cp:lastModifiedBy>CHARLTON ELIZABETH</cp:lastModifiedBy>
  <cp:revision>34</cp:revision>
  <dcterms:modified xsi:type="dcterms:W3CDTF">2018-01-03T16:59:55Z</dcterms:modified>
</cp:coreProperties>
</file>