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77" r:id="rId6"/>
    <p:sldId id="280" r:id="rId7"/>
    <p:sldId id="261" r:id="rId8"/>
    <p:sldId id="264" r:id="rId9"/>
    <p:sldId id="265" r:id="rId10"/>
    <p:sldId id="266" r:id="rId11"/>
    <p:sldId id="284" r:id="rId12"/>
    <p:sldId id="278" r:id="rId13"/>
    <p:sldId id="283" r:id="rId14"/>
    <p:sldId id="262" r:id="rId15"/>
    <p:sldId id="267" r:id="rId16"/>
    <p:sldId id="268" r:id="rId17"/>
    <p:sldId id="285" r:id="rId18"/>
    <p:sldId id="286" r:id="rId19"/>
    <p:sldId id="287" r:id="rId20"/>
    <p:sldId id="288" r:id="rId21"/>
    <p:sldId id="289" r:id="rId22"/>
    <p:sldId id="290" r:id="rId23"/>
    <p:sldId id="291" r:id="rId24"/>
    <p:sldId id="292" r:id="rId25"/>
    <p:sldId id="293" r:id="rId26"/>
    <p:sldId id="271" r:id="rId27"/>
    <p:sldId id="294" r:id="rId28"/>
    <p:sldId id="295" r:id="rId29"/>
    <p:sldId id="296" r:id="rId30"/>
    <p:sldId id="297" r:id="rId31"/>
    <p:sldId id="274" r:id="rId32"/>
    <p:sldId id="298" r:id="rId33"/>
    <p:sldId id="299" r:id="rId34"/>
    <p:sldId id="300" r:id="rId35"/>
    <p:sldId id="301" r:id="rId36"/>
    <p:sldId id="302" r:id="rId37"/>
    <p:sldId id="303" r:id="rId38"/>
    <p:sldId id="304" r:id="rId39"/>
    <p:sldId id="305" r:id="rId4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FF9AC40-7639-4046-82E2-666A168BD46F}" v="319" dt="2018-01-08T18:55:54.07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2" autoAdjust="0"/>
    <p:restoredTop sz="94660"/>
  </p:normalViewPr>
  <p:slideViewPr>
    <p:cSldViewPr snapToGrid="0">
      <p:cViewPr varScale="1">
        <p:scale>
          <a:sx n="40" d="100"/>
          <a:sy n="40" d="100"/>
        </p:scale>
        <p:origin x="48" y="7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ARLTON ELIZABETH" userId="ed2c7363-624f-4001-af6b-6e4fe19ada12" providerId="ADAL" clId="{EFF9AC40-7639-4046-82E2-666A168BD46F}"/>
    <pc:docChg chg="undo custSel addSld delSld modSld sldOrd">
      <pc:chgData name="CHARLTON ELIZABETH" userId="ed2c7363-624f-4001-af6b-6e4fe19ada12" providerId="ADAL" clId="{EFF9AC40-7639-4046-82E2-666A168BD46F}" dt="2018-01-22T18:09:52.167" v="1069" actId="2696"/>
      <pc:docMkLst>
        <pc:docMk/>
      </pc:docMkLst>
      <pc:sldChg chg="add setBg">
        <pc:chgData name="CHARLTON ELIZABETH" userId="ed2c7363-624f-4001-af6b-6e4fe19ada12" providerId="ADAL" clId="{EFF9AC40-7639-4046-82E2-666A168BD46F}" dt="2018-01-03T14:36:54.577" v="2" actId="20577"/>
        <pc:sldMkLst>
          <pc:docMk/>
          <pc:sldMk cId="1205051013" sldId="257"/>
        </pc:sldMkLst>
      </pc:sldChg>
      <pc:sldChg chg="add setBg">
        <pc:chgData name="CHARLTON ELIZABETH" userId="ed2c7363-624f-4001-af6b-6e4fe19ada12" providerId="ADAL" clId="{EFF9AC40-7639-4046-82E2-666A168BD46F}" dt="2018-01-03T14:37:08.228" v="3" actId="20577"/>
        <pc:sldMkLst>
          <pc:docMk/>
          <pc:sldMk cId="523746540" sldId="258"/>
        </pc:sldMkLst>
      </pc:sldChg>
      <pc:sldChg chg="modSp add">
        <pc:chgData name="CHARLTON ELIZABETH" userId="ed2c7363-624f-4001-af6b-6e4fe19ada12" providerId="ADAL" clId="{EFF9AC40-7639-4046-82E2-666A168BD46F}" dt="2018-01-03T14:38:45.840" v="264" actId="20577"/>
        <pc:sldMkLst>
          <pc:docMk/>
          <pc:sldMk cId="927692246" sldId="259"/>
        </pc:sldMkLst>
        <pc:spChg chg="mod">
          <ac:chgData name="CHARLTON ELIZABETH" userId="ed2c7363-624f-4001-af6b-6e4fe19ada12" providerId="ADAL" clId="{EFF9AC40-7639-4046-82E2-666A168BD46F}" dt="2018-01-03T14:38:45.840" v="264" actId="20577"/>
          <ac:spMkLst>
            <pc:docMk/>
            <pc:sldMk cId="927692246" sldId="259"/>
            <ac:spMk id="3" creationId="{ABD56512-343A-42EA-8BA9-485005C3F395}"/>
          </ac:spMkLst>
        </pc:spChg>
      </pc:sldChg>
      <pc:sldChg chg="modSp add">
        <pc:chgData name="CHARLTON ELIZABETH" userId="ed2c7363-624f-4001-af6b-6e4fe19ada12" providerId="ADAL" clId="{EFF9AC40-7639-4046-82E2-666A168BD46F}" dt="2018-01-03T14:37:29.723" v="89" actId="20577"/>
        <pc:sldMkLst>
          <pc:docMk/>
          <pc:sldMk cId="1489252415" sldId="260"/>
        </pc:sldMkLst>
        <pc:spChg chg="mod">
          <ac:chgData name="CHARLTON ELIZABETH" userId="ed2c7363-624f-4001-af6b-6e4fe19ada12" providerId="ADAL" clId="{EFF9AC40-7639-4046-82E2-666A168BD46F}" dt="2018-01-03T14:37:29.723" v="89" actId="20577"/>
          <ac:spMkLst>
            <pc:docMk/>
            <pc:sldMk cId="1489252415" sldId="260"/>
            <ac:spMk id="3" creationId="{D0E0DC8A-5AA5-4F92-8A49-1528C2EAAF48}"/>
          </ac:spMkLst>
        </pc:spChg>
      </pc:sldChg>
      <pc:sldChg chg="add">
        <pc:chgData name="CHARLTON ELIZABETH" userId="ed2c7363-624f-4001-af6b-6e4fe19ada12" providerId="ADAL" clId="{EFF9AC40-7639-4046-82E2-666A168BD46F}" dt="2018-01-03T14:36:43.271" v="0" actId="20577"/>
        <pc:sldMkLst>
          <pc:docMk/>
          <pc:sldMk cId="1156592518" sldId="261"/>
        </pc:sldMkLst>
      </pc:sldChg>
      <pc:sldChg chg="add">
        <pc:chgData name="CHARLTON ELIZABETH" userId="ed2c7363-624f-4001-af6b-6e4fe19ada12" providerId="ADAL" clId="{EFF9AC40-7639-4046-82E2-666A168BD46F}" dt="2018-01-03T14:36:43.271" v="0" actId="20577"/>
        <pc:sldMkLst>
          <pc:docMk/>
          <pc:sldMk cId="2045560086" sldId="262"/>
        </pc:sldMkLst>
      </pc:sldChg>
      <pc:sldChg chg="add del">
        <pc:chgData name="CHARLTON ELIZABETH" userId="ed2c7363-624f-4001-af6b-6e4fe19ada12" providerId="ADAL" clId="{EFF9AC40-7639-4046-82E2-666A168BD46F}" dt="2018-01-22T18:09:51.588" v="1068" actId="2696"/>
        <pc:sldMkLst>
          <pc:docMk/>
          <pc:sldMk cId="4114502289" sldId="263"/>
        </pc:sldMkLst>
      </pc:sldChg>
      <pc:sldChg chg="add setBg">
        <pc:chgData name="CHARLTON ELIZABETH" userId="ed2c7363-624f-4001-af6b-6e4fe19ada12" providerId="ADAL" clId="{EFF9AC40-7639-4046-82E2-666A168BD46F}" dt="2018-01-03T14:37:08.228" v="3" actId="20577"/>
        <pc:sldMkLst>
          <pc:docMk/>
          <pc:sldMk cId="377304346" sldId="264"/>
        </pc:sldMkLst>
      </pc:sldChg>
      <pc:sldChg chg="add">
        <pc:chgData name="CHARLTON ELIZABETH" userId="ed2c7363-624f-4001-af6b-6e4fe19ada12" providerId="ADAL" clId="{EFF9AC40-7639-4046-82E2-666A168BD46F}" dt="2018-01-03T14:36:43.271" v="0" actId="20577"/>
        <pc:sldMkLst>
          <pc:docMk/>
          <pc:sldMk cId="15109907" sldId="265"/>
        </pc:sldMkLst>
      </pc:sldChg>
      <pc:sldChg chg="add">
        <pc:chgData name="CHARLTON ELIZABETH" userId="ed2c7363-624f-4001-af6b-6e4fe19ada12" providerId="ADAL" clId="{EFF9AC40-7639-4046-82E2-666A168BD46F}" dt="2018-01-03T14:36:43.271" v="0" actId="20577"/>
        <pc:sldMkLst>
          <pc:docMk/>
          <pc:sldMk cId="2455095741" sldId="266"/>
        </pc:sldMkLst>
      </pc:sldChg>
      <pc:sldChg chg="add">
        <pc:chgData name="CHARLTON ELIZABETH" userId="ed2c7363-624f-4001-af6b-6e4fe19ada12" providerId="ADAL" clId="{EFF9AC40-7639-4046-82E2-666A168BD46F}" dt="2018-01-03T14:36:43.271" v="0" actId="20577"/>
        <pc:sldMkLst>
          <pc:docMk/>
          <pc:sldMk cId="3863567237" sldId="267"/>
        </pc:sldMkLst>
      </pc:sldChg>
      <pc:sldChg chg="add setBg">
        <pc:chgData name="CHARLTON ELIZABETH" userId="ed2c7363-624f-4001-af6b-6e4fe19ada12" providerId="ADAL" clId="{EFF9AC40-7639-4046-82E2-666A168BD46F}" dt="2018-01-03T14:37:08.228" v="3" actId="20577"/>
        <pc:sldMkLst>
          <pc:docMk/>
          <pc:sldMk cId="1655087479" sldId="268"/>
        </pc:sldMkLst>
      </pc:sldChg>
      <pc:sldChg chg="add setBg">
        <pc:chgData name="CHARLTON ELIZABETH" userId="ed2c7363-624f-4001-af6b-6e4fe19ada12" providerId="ADAL" clId="{EFF9AC40-7639-4046-82E2-666A168BD46F}" dt="2018-01-03T14:37:08.228" v="3" actId="20577"/>
        <pc:sldMkLst>
          <pc:docMk/>
          <pc:sldMk cId="901561156" sldId="271"/>
        </pc:sldMkLst>
      </pc:sldChg>
      <pc:sldChg chg="add del ord">
        <pc:chgData name="CHARLTON ELIZABETH" userId="ed2c7363-624f-4001-af6b-6e4fe19ada12" providerId="ADAL" clId="{EFF9AC40-7639-4046-82E2-666A168BD46F}" dt="2018-01-22T18:09:52.167" v="1069" actId="2696"/>
        <pc:sldMkLst>
          <pc:docMk/>
          <pc:sldMk cId="116717571" sldId="273"/>
        </pc:sldMkLst>
      </pc:sldChg>
      <pc:sldChg chg="add setBg">
        <pc:chgData name="CHARLTON ELIZABETH" userId="ed2c7363-624f-4001-af6b-6e4fe19ada12" providerId="ADAL" clId="{EFF9AC40-7639-4046-82E2-666A168BD46F}" dt="2018-01-03T14:37:08.228" v="3" actId="20577"/>
        <pc:sldMkLst>
          <pc:docMk/>
          <pc:sldMk cId="2632025555" sldId="274"/>
        </pc:sldMkLst>
      </pc:sldChg>
      <pc:sldChg chg="add del">
        <pc:chgData name="CHARLTON ELIZABETH" userId="ed2c7363-624f-4001-af6b-6e4fe19ada12" providerId="ADAL" clId="{EFF9AC40-7639-4046-82E2-666A168BD46F}" dt="2018-01-22T18:09:50.510" v="1067" actId="2696"/>
        <pc:sldMkLst>
          <pc:docMk/>
          <pc:sldMk cId="23775709" sldId="275"/>
        </pc:sldMkLst>
      </pc:sldChg>
      <pc:sldChg chg="addSp delSp modSp add">
        <pc:chgData name="CHARLTON ELIZABETH" userId="ed2c7363-624f-4001-af6b-6e4fe19ada12" providerId="ADAL" clId="{EFF9AC40-7639-4046-82E2-666A168BD46F}" dt="2018-01-03T16:53:48.647" v="305" actId="1076"/>
        <pc:sldMkLst>
          <pc:docMk/>
          <pc:sldMk cId="157330861" sldId="277"/>
        </pc:sldMkLst>
        <pc:spChg chg="del mod">
          <ac:chgData name="CHARLTON ELIZABETH" userId="ed2c7363-624f-4001-af6b-6e4fe19ada12" providerId="ADAL" clId="{EFF9AC40-7639-4046-82E2-666A168BD46F}" dt="2018-01-03T16:53:22.361" v="301" actId="478"/>
          <ac:spMkLst>
            <pc:docMk/>
            <pc:sldMk cId="157330861" sldId="277"/>
            <ac:spMk id="2" creationId="{36446BE9-078A-458F-A9BB-B93BF795B8CF}"/>
          </ac:spMkLst>
        </pc:spChg>
        <pc:spChg chg="add del mod">
          <ac:chgData name="CHARLTON ELIZABETH" userId="ed2c7363-624f-4001-af6b-6e4fe19ada12" providerId="ADAL" clId="{EFF9AC40-7639-4046-82E2-666A168BD46F}" dt="2018-01-03T16:52:58.945" v="297" actId="3680"/>
          <ac:spMkLst>
            <pc:docMk/>
            <pc:sldMk cId="157330861" sldId="277"/>
            <ac:spMk id="3" creationId="{1EEB45B5-F1D0-489D-A163-7924BD10AFD6}"/>
          </ac:spMkLst>
        </pc:spChg>
        <pc:spChg chg="add del mod">
          <ac:chgData name="CHARLTON ELIZABETH" userId="ed2c7363-624f-4001-af6b-6e4fe19ada12" providerId="ADAL" clId="{EFF9AC40-7639-4046-82E2-666A168BD46F}" dt="2018-01-03T16:52:21.586" v="292" actId="1076"/>
          <ac:spMkLst>
            <pc:docMk/>
            <pc:sldMk cId="157330861" sldId="277"/>
            <ac:spMk id="5" creationId="{68D08C36-0594-42C8-8C23-B5B39871262E}"/>
          </ac:spMkLst>
        </pc:spChg>
        <pc:spChg chg="add del mod">
          <ac:chgData name="CHARLTON ELIZABETH" userId="ed2c7363-624f-4001-af6b-6e4fe19ada12" providerId="ADAL" clId="{EFF9AC40-7639-4046-82E2-666A168BD46F}" dt="2018-01-03T16:51:43.673" v="285" actId="478"/>
          <ac:spMkLst>
            <pc:docMk/>
            <pc:sldMk cId="157330861" sldId="277"/>
            <ac:spMk id="7" creationId="{CC22CFC8-DDA9-4D8D-9A89-CBE2205C4A39}"/>
          </ac:spMkLst>
        </pc:spChg>
        <pc:spChg chg="add del mod">
          <ac:chgData name="CHARLTON ELIZABETH" userId="ed2c7363-624f-4001-af6b-6e4fe19ada12" providerId="ADAL" clId="{EFF9AC40-7639-4046-82E2-666A168BD46F}" dt="2018-01-03T16:53:42.449" v="304" actId="478"/>
          <ac:spMkLst>
            <pc:docMk/>
            <pc:sldMk cId="157330861" sldId="277"/>
            <ac:spMk id="10" creationId="{940D6510-C871-48A7-9353-121A28D11C11}"/>
          </ac:spMkLst>
        </pc:spChg>
        <pc:graphicFrameChg chg="add del mod modGraphic">
          <ac:chgData name="CHARLTON ELIZABETH" userId="ed2c7363-624f-4001-af6b-6e4fe19ada12" providerId="ADAL" clId="{EFF9AC40-7639-4046-82E2-666A168BD46F}" dt="2018-01-03T16:52:21.586" v="292" actId="1076"/>
          <ac:graphicFrameMkLst>
            <pc:docMk/>
            <pc:sldMk cId="157330861" sldId="277"/>
            <ac:graphicFrameMk id="4" creationId="{A3C0CFDB-16BE-4FE0-86E7-D61B4BAB43E4}"/>
          </ac:graphicFrameMkLst>
        </pc:graphicFrameChg>
        <pc:graphicFrameChg chg="add mod modGraphic">
          <ac:chgData name="CHARLTON ELIZABETH" userId="ed2c7363-624f-4001-af6b-6e4fe19ada12" providerId="ADAL" clId="{EFF9AC40-7639-4046-82E2-666A168BD46F}" dt="2018-01-03T16:53:48.647" v="305" actId="1076"/>
          <ac:graphicFrameMkLst>
            <pc:docMk/>
            <pc:sldMk cId="157330861" sldId="277"/>
            <ac:graphicFrameMk id="8" creationId="{AB669082-C553-4451-BCE5-F39F69F44FC6}"/>
          </ac:graphicFrameMkLst>
        </pc:graphicFrameChg>
      </pc:sldChg>
      <pc:sldChg chg="add modAnim">
        <pc:chgData name="CHARLTON ELIZABETH" userId="ed2c7363-624f-4001-af6b-6e4fe19ada12" providerId="ADAL" clId="{EFF9AC40-7639-4046-82E2-666A168BD46F}" dt="2018-01-03T18:02:04.841" v="996" actId="20577"/>
        <pc:sldMkLst>
          <pc:docMk/>
          <pc:sldMk cId="1580159799" sldId="278"/>
        </pc:sldMkLst>
      </pc:sldChg>
      <pc:sldChg chg="modSp add">
        <pc:chgData name="CHARLTON ELIZABETH" userId="ed2c7363-624f-4001-af6b-6e4fe19ada12" providerId="ADAL" clId="{EFF9AC40-7639-4046-82E2-666A168BD46F}" dt="2018-01-03T16:54:55.629" v="320" actId="20577"/>
        <pc:sldMkLst>
          <pc:docMk/>
          <pc:sldMk cId="368565186" sldId="280"/>
        </pc:sldMkLst>
        <pc:spChg chg="mod">
          <ac:chgData name="CHARLTON ELIZABETH" userId="ed2c7363-624f-4001-af6b-6e4fe19ada12" providerId="ADAL" clId="{EFF9AC40-7639-4046-82E2-666A168BD46F}" dt="2018-01-03T16:54:55.629" v="320" actId="20577"/>
          <ac:spMkLst>
            <pc:docMk/>
            <pc:sldMk cId="368565186" sldId="280"/>
            <ac:spMk id="2" creationId="{23F67FF1-16EE-441E-B816-4D81EA7999EE}"/>
          </ac:spMkLst>
        </pc:spChg>
      </pc:sldChg>
      <pc:sldChg chg="add">
        <pc:chgData name="CHARLTON ELIZABETH" userId="ed2c7363-624f-4001-af6b-6e4fe19ada12" providerId="ADAL" clId="{EFF9AC40-7639-4046-82E2-666A168BD46F}" dt="2018-01-03T18:01:20.380" v="993" actId="20577"/>
        <pc:sldMkLst>
          <pc:docMk/>
          <pc:sldMk cId="3098852014" sldId="283"/>
        </pc:sldMkLst>
      </pc:sldChg>
      <pc:sldChg chg="add">
        <pc:chgData name="CHARLTON ELIZABETH" userId="ed2c7363-624f-4001-af6b-6e4fe19ada12" providerId="ADAL" clId="{EFF9AC40-7639-4046-82E2-666A168BD46F}" dt="2018-01-08T18:54:22.420" v="997" actId="20577"/>
        <pc:sldMkLst>
          <pc:docMk/>
          <pc:sldMk cId="4217556094" sldId="285"/>
        </pc:sldMkLst>
      </pc:sldChg>
      <pc:sldChg chg="add">
        <pc:chgData name="CHARLTON ELIZABETH" userId="ed2c7363-624f-4001-af6b-6e4fe19ada12" providerId="ADAL" clId="{EFF9AC40-7639-4046-82E2-666A168BD46F}" dt="2018-01-08T18:54:22.420" v="997" actId="20577"/>
        <pc:sldMkLst>
          <pc:docMk/>
          <pc:sldMk cId="1445071717" sldId="286"/>
        </pc:sldMkLst>
      </pc:sldChg>
      <pc:sldChg chg="add">
        <pc:chgData name="CHARLTON ELIZABETH" userId="ed2c7363-624f-4001-af6b-6e4fe19ada12" providerId="ADAL" clId="{EFF9AC40-7639-4046-82E2-666A168BD46F}" dt="2018-01-08T18:54:22.420" v="997" actId="20577"/>
        <pc:sldMkLst>
          <pc:docMk/>
          <pc:sldMk cId="1042834865" sldId="287"/>
        </pc:sldMkLst>
      </pc:sldChg>
      <pc:sldChg chg="add">
        <pc:chgData name="CHARLTON ELIZABETH" userId="ed2c7363-624f-4001-af6b-6e4fe19ada12" providerId="ADAL" clId="{EFF9AC40-7639-4046-82E2-666A168BD46F}" dt="2018-01-08T18:54:22.420" v="997" actId="20577"/>
        <pc:sldMkLst>
          <pc:docMk/>
          <pc:sldMk cId="1119624041" sldId="288"/>
        </pc:sldMkLst>
      </pc:sldChg>
      <pc:sldChg chg="add">
        <pc:chgData name="CHARLTON ELIZABETH" userId="ed2c7363-624f-4001-af6b-6e4fe19ada12" providerId="ADAL" clId="{EFF9AC40-7639-4046-82E2-666A168BD46F}" dt="2018-01-08T18:54:22.420" v="997" actId="20577"/>
        <pc:sldMkLst>
          <pc:docMk/>
          <pc:sldMk cId="857926264" sldId="289"/>
        </pc:sldMkLst>
      </pc:sldChg>
      <pc:sldChg chg="add">
        <pc:chgData name="CHARLTON ELIZABETH" userId="ed2c7363-624f-4001-af6b-6e4fe19ada12" providerId="ADAL" clId="{EFF9AC40-7639-4046-82E2-666A168BD46F}" dt="2018-01-08T18:54:22.420" v="997" actId="20577"/>
        <pc:sldMkLst>
          <pc:docMk/>
          <pc:sldMk cId="4257159269" sldId="290"/>
        </pc:sldMkLst>
      </pc:sldChg>
      <pc:sldChg chg="add">
        <pc:chgData name="CHARLTON ELIZABETH" userId="ed2c7363-624f-4001-af6b-6e4fe19ada12" providerId="ADAL" clId="{EFF9AC40-7639-4046-82E2-666A168BD46F}" dt="2018-01-08T18:54:22.420" v="997" actId="20577"/>
        <pc:sldMkLst>
          <pc:docMk/>
          <pc:sldMk cId="2945793335" sldId="291"/>
        </pc:sldMkLst>
      </pc:sldChg>
      <pc:sldChg chg="add">
        <pc:chgData name="CHARLTON ELIZABETH" userId="ed2c7363-624f-4001-af6b-6e4fe19ada12" providerId="ADAL" clId="{EFF9AC40-7639-4046-82E2-666A168BD46F}" dt="2018-01-08T18:54:22.420" v="997" actId="20577"/>
        <pc:sldMkLst>
          <pc:docMk/>
          <pc:sldMk cId="4223151911" sldId="292"/>
        </pc:sldMkLst>
      </pc:sldChg>
      <pc:sldChg chg="add">
        <pc:chgData name="CHARLTON ELIZABETH" userId="ed2c7363-624f-4001-af6b-6e4fe19ada12" providerId="ADAL" clId="{EFF9AC40-7639-4046-82E2-666A168BD46F}" dt="2018-01-08T18:54:22.420" v="997" actId="20577"/>
        <pc:sldMkLst>
          <pc:docMk/>
          <pc:sldMk cId="1633595905" sldId="293"/>
        </pc:sldMkLst>
      </pc:sldChg>
      <pc:sldChg chg="modSp add">
        <pc:chgData name="CHARLTON ELIZABETH" userId="ed2c7363-624f-4001-af6b-6e4fe19ada12" providerId="ADAL" clId="{EFF9AC40-7639-4046-82E2-666A168BD46F}" dt="2018-01-08T18:55:54.076" v="1065" actId="20577"/>
        <pc:sldMkLst>
          <pc:docMk/>
          <pc:sldMk cId="1817950307" sldId="294"/>
        </pc:sldMkLst>
        <pc:spChg chg="mod">
          <ac:chgData name="CHARLTON ELIZABETH" userId="ed2c7363-624f-4001-af6b-6e4fe19ada12" providerId="ADAL" clId="{EFF9AC40-7639-4046-82E2-666A168BD46F}" dt="2018-01-08T18:55:25.341" v="1012" actId="20577"/>
          <ac:spMkLst>
            <pc:docMk/>
            <pc:sldMk cId="1817950307" sldId="294"/>
            <ac:spMk id="2" creationId="{CB271221-4A2A-41FA-8FDC-94CFF4589C69}"/>
          </ac:spMkLst>
        </pc:spChg>
        <pc:spChg chg="mod">
          <ac:chgData name="CHARLTON ELIZABETH" userId="ed2c7363-624f-4001-af6b-6e4fe19ada12" providerId="ADAL" clId="{EFF9AC40-7639-4046-82E2-666A168BD46F}" dt="2018-01-08T18:55:54.076" v="1065" actId="20577"/>
          <ac:spMkLst>
            <pc:docMk/>
            <pc:sldMk cId="1817950307" sldId="294"/>
            <ac:spMk id="3" creationId="{8DB6F788-C1FB-41B1-A15D-AD524E6D885D}"/>
          </ac:spMkLst>
        </pc:spChg>
      </pc:sldChg>
      <pc:sldChg chg="add">
        <pc:chgData name="CHARLTON ELIZABETH" userId="ed2c7363-624f-4001-af6b-6e4fe19ada12" providerId="ADAL" clId="{EFF9AC40-7639-4046-82E2-666A168BD46F}" dt="2018-01-08T18:54:58.708" v="1003" actId="20577"/>
        <pc:sldMkLst>
          <pc:docMk/>
          <pc:sldMk cId="2594904130" sldId="295"/>
        </pc:sldMkLst>
      </pc:sldChg>
      <pc:sldChg chg="add">
        <pc:chgData name="CHARLTON ELIZABETH" userId="ed2c7363-624f-4001-af6b-6e4fe19ada12" providerId="ADAL" clId="{EFF9AC40-7639-4046-82E2-666A168BD46F}" dt="2018-01-08T18:54:58.708" v="1003" actId="20577"/>
        <pc:sldMkLst>
          <pc:docMk/>
          <pc:sldMk cId="2057043944" sldId="296"/>
        </pc:sldMkLst>
      </pc:sldChg>
      <pc:sldChg chg="add">
        <pc:chgData name="CHARLTON ELIZABETH" userId="ed2c7363-624f-4001-af6b-6e4fe19ada12" providerId="ADAL" clId="{EFF9AC40-7639-4046-82E2-666A168BD46F}" dt="2018-01-08T18:54:58.708" v="1003" actId="20577"/>
        <pc:sldMkLst>
          <pc:docMk/>
          <pc:sldMk cId="2153900274" sldId="297"/>
        </pc:sldMkLst>
      </pc:sldChg>
      <pc:sldChg chg="add">
        <pc:chgData name="CHARLTON ELIZABETH" userId="ed2c7363-624f-4001-af6b-6e4fe19ada12" providerId="ADAL" clId="{EFF9AC40-7639-4046-82E2-666A168BD46F}" dt="2018-01-22T18:09:48.547" v="1066"/>
        <pc:sldMkLst>
          <pc:docMk/>
          <pc:sldMk cId="2768168793" sldId="298"/>
        </pc:sldMkLst>
      </pc:sldChg>
      <pc:sldChg chg="add">
        <pc:chgData name="CHARLTON ELIZABETH" userId="ed2c7363-624f-4001-af6b-6e4fe19ada12" providerId="ADAL" clId="{EFF9AC40-7639-4046-82E2-666A168BD46F}" dt="2018-01-22T18:09:48.547" v="1066"/>
        <pc:sldMkLst>
          <pc:docMk/>
          <pc:sldMk cId="3468103408" sldId="299"/>
        </pc:sldMkLst>
      </pc:sldChg>
      <pc:sldChg chg="add">
        <pc:chgData name="CHARLTON ELIZABETH" userId="ed2c7363-624f-4001-af6b-6e4fe19ada12" providerId="ADAL" clId="{EFF9AC40-7639-4046-82E2-666A168BD46F}" dt="2018-01-22T18:09:48.547" v="1066"/>
        <pc:sldMkLst>
          <pc:docMk/>
          <pc:sldMk cId="2046536552" sldId="300"/>
        </pc:sldMkLst>
      </pc:sldChg>
      <pc:sldChg chg="add">
        <pc:chgData name="CHARLTON ELIZABETH" userId="ed2c7363-624f-4001-af6b-6e4fe19ada12" providerId="ADAL" clId="{EFF9AC40-7639-4046-82E2-666A168BD46F}" dt="2018-01-22T18:09:48.547" v="1066"/>
        <pc:sldMkLst>
          <pc:docMk/>
          <pc:sldMk cId="2135205481" sldId="301"/>
        </pc:sldMkLst>
      </pc:sldChg>
      <pc:sldChg chg="add">
        <pc:chgData name="CHARLTON ELIZABETH" userId="ed2c7363-624f-4001-af6b-6e4fe19ada12" providerId="ADAL" clId="{EFF9AC40-7639-4046-82E2-666A168BD46F}" dt="2018-01-22T18:09:48.547" v="1066"/>
        <pc:sldMkLst>
          <pc:docMk/>
          <pc:sldMk cId="2174561829" sldId="302"/>
        </pc:sldMkLst>
      </pc:sldChg>
      <pc:sldChg chg="add">
        <pc:chgData name="CHARLTON ELIZABETH" userId="ed2c7363-624f-4001-af6b-6e4fe19ada12" providerId="ADAL" clId="{EFF9AC40-7639-4046-82E2-666A168BD46F}" dt="2018-01-22T18:09:48.547" v="1066"/>
        <pc:sldMkLst>
          <pc:docMk/>
          <pc:sldMk cId="3199541381" sldId="303"/>
        </pc:sldMkLst>
      </pc:sldChg>
      <pc:sldChg chg="add">
        <pc:chgData name="CHARLTON ELIZABETH" userId="ed2c7363-624f-4001-af6b-6e4fe19ada12" providerId="ADAL" clId="{EFF9AC40-7639-4046-82E2-666A168BD46F}" dt="2018-01-22T18:09:48.547" v="1066"/>
        <pc:sldMkLst>
          <pc:docMk/>
          <pc:sldMk cId="262888810" sldId="304"/>
        </pc:sldMkLst>
      </pc:sldChg>
      <pc:sldChg chg="add">
        <pc:chgData name="CHARLTON ELIZABETH" userId="ed2c7363-624f-4001-af6b-6e4fe19ada12" providerId="ADAL" clId="{EFF9AC40-7639-4046-82E2-666A168BD46F}" dt="2018-01-22T18:09:48.547" v="1066"/>
        <pc:sldMkLst>
          <pc:docMk/>
          <pc:sldMk cId="4282747633" sldId="305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1/22/2018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h2oX0zQA67U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6pGVR6ZF_2M" TargetMode="Externa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59058" y="1479098"/>
            <a:ext cx="9673883" cy="3899803"/>
          </a:xfrm>
        </p:spPr>
        <p:txBody>
          <a:bodyPr>
            <a:normAutofit/>
          </a:bodyPr>
          <a:lstStyle/>
          <a:p>
            <a:r>
              <a:rPr lang="en-US" sz="13800" dirty="0">
                <a:solidFill>
                  <a:schemeClr val="bg1"/>
                </a:solidFill>
              </a:rPr>
              <a:t>Unit 2 </a:t>
            </a:r>
            <a:br>
              <a:rPr lang="en-US" sz="13800" dirty="0">
                <a:solidFill>
                  <a:schemeClr val="bg1"/>
                </a:solidFill>
              </a:rPr>
            </a:br>
            <a:r>
              <a:rPr lang="en-US" sz="13800" dirty="0">
                <a:solidFill>
                  <a:schemeClr val="bg1"/>
                </a:solidFill>
              </a:rPr>
              <a:t>Days 16-20</a:t>
            </a:r>
          </a:p>
        </p:txBody>
      </p:sp>
    </p:spTree>
    <p:extLst>
      <p:ext uri="{BB962C8B-B14F-4D97-AF65-F5344CB8AC3E}">
        <p14:creationId xmlns:p14="http://schemas.microsoft.com/office/powerpoint/2010/main" val="12050510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A91742-5365-4673-B85F-B3FEC8D4B1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Plan for the Day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91B713-B544-45AC-AA33-81434937B4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3600" dirty="0">
                <a:cs typeface="Calibri"/>
              </a:rPr>
              <a:t>Chapters 10-12</a:t>
            </a:r>
          </a:p>
          <a:p>
            <a:r>
              <a:rPr lang="en-US" sz="3600" dirty="0">
                <a:cs typeface="Calibri"/>
              </a:rPr>
              <a:t>Wrap Up and Review: Symbolism and Inferences</a:t>
            </a:r>
          </a:p>
        </p:txBody>
      </p:sp>
    </p:spTree>
    <p:extLst>
      <p:ext uri="{BB962C8B-B14F-4D97-AF65-F5344CB8AC3E}">
        <p14:creationId xmlns:p14="http://schemas.microsoft.com/office/powerpoint/2010/main" val="24550957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8B1EFA-06E4-4D00-BE10-E1F452326F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Finish Chapter 10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A127F1-CF48-4E9D-9AE5-5AF84C2C00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9279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81527B-EF5F-46EF-8630-DDB42DB6E8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do we know about Dally?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9F2047-3D98-42CA-99ED-2EEE37A07B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Went to jail at the age of 10</a:t>
            </a:r>
          </a:p>
          <a:p>
            <a:r>
              <a:rPr lang="en-US" sz="3600" dirty="0"/>
              <a:t>Doesn’t care about anyone or anything</a:t>
            </a:r>
          </a:p>
          <a:p>
            <a:r>
              <a:rPr lang="en-US" sz="3600" dirty="0"/>
              <a:t>Tough</a:t>
            </a:r>
          </a:p>
          <a:p>
            <a:pPr lvl="1"/>
            <a:r>
              <a:rPr lang="en-US" sz="3600" dirty="0"/>
              <a:t>“…you get tough like me and you don’t get hurt. You look out for yourself and </a:t>
            </a:r>
            <a:r>
              <a:rPr lang="en-US" sz="3600" dirty="0" err="1"/>
              <a:t>nothin</a:t>
            </a:r>
            <a:r>
              <a:rPr lang="en-US" sz="3600" dirty="0"/>
              <a:t>’ can touch you…” (159)</a:t>
            </a:r>
          </a:p>
        </p:txBody>
      </p:sp>
    </p:spTree>
    <p:extLst>
      <p:ext uri="{BB962C8B-B14F-4D97-AF65-F5344CB8AC3E}">
        <p14:creationId xmlns:p14="http://schemas.microsoft.com/office/powerpoint/2010/main" val="1580159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79DDAB-B64B-4DF6-81B3-0D1A50FC75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7019" y="380840"/>
            <a:ext cx="4336367" cy="1325563"/>
          </a:xfrm>
        </p:spPr>
        <p:txBody>
          <a:bodyPr/>
          <a:lstStyle/>
          <a:p>
            <a:pPr algn="ctr"/>
            <a:r>
              <a:rPr lang="en-US" dirty="0"/>
              <a:t>Dally and </a:t>
            </a:r>
            <a:r>
              <a:rPr lang="en-US" i="1" dirty="0"/>
              <a:t>Gone with the Wind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9E54BD-E2F5-4743-A3E7-CE54F1485B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0946" y="1727211"/>
            <a:ext cx="428244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“’I bet they were cool </a:t>
            </a:r>
            <a:r>
              <a:rPr lang="en-US" sz="3600" dirty="0" err="1"/>
              <a:t>ol</a:t>
            </a:r>
            <a:r>
              <a:rPr lang="en-US" sz="3600" dirty="0"/>
              <a:t>’ guys,’ he said, his eyes glowing, after I read the part about them riding into sure death because they were </a:t>
            </a:r>
            <a:r>
              <a:rPr lang="en-US" sz="3600" b="1" dirty="0">
                <a:solidFill>
                  <a:srgbClr val="FF0000"/>
                </a:solidFill>
              </a:rPr>
              <a:t>gallant</a:t>
            </a:r>
            <a:r>
              <a:rPr lang="en-US" sz="3600" dirty="0"/>
              <a:t>. ‘They remind me of Dally.’”</a:t>
            </a:r>
          </a:p>
        </p:txBody>
      </p:sp>
      <p:pic>
        <p:nvPicPr>
          <p:cNvPr id="4" name="Online Media 3">
            <a:hlinkClick r:id="" action="ppaction://media"/>
            <a:extLst>
              <a:ext uri="{FF2B5EF4-FFF2-40B4-BE49-F238E27FC236}">
                <a16:creationId xmlns:a16="http://schemas.microsoft.com/office/drawing/2014/main" id="{EFCBCC15-E808-45FA-A2BF-8ED6151753C6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4513386" y="569741"/>
            <a:ext cx="7624687" cy="57185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88520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851573-F78F-429A-A404-7469412251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Calibri Light"/>
              </a:rPr>
              <a:t>Chapter 11 (169-174)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A36F00-B10F-493D-9D78-90CBF6AF35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5600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05EBE7-EC49-46F6-B8C2-5B7544D5CF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Calibri Light"/>
              </a:rPr>
              <a:t>Chapter 12 (175-188)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36CB82-F4B1-4BDC-8233-E8EB9E33CE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5672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8E2A72-19A7-4E2C-8625-008756D56C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235200"/>
            <a:ext cx="9144000" cy="2387600"/>
          </a:xfrm>
        </p:spPr>
        <p:txBody>
          <a:bodyPr>
            <a:normAutofit/>
          </a:bodyPr>
          <a:lstStyle/>
          <a:p>
            <a:r>
              <a:rPr lang="en-US" sz="13800" dirty="0">
                <a:solidFill>
                  <a:schemeClr val="bg1"/>
                </a:solidFill>
              </a:rPr>
              <a:t>Day 18</a:t>
            </a:r>
          </a:p>
        </p:txBody>
      </p:sp>
    </p:spTree>
    <p:extLst>
      <p:ext uri="{BB962C8B-B14F-4D97-AF65-F5344CB8AC3E}">
        <p14:creationId xmlns:p14="http://schemas.microsoft.com/office/powerpoint/2010/main" val="165508747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271221-4A2A-41FA-8FDC-94CFF4589C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Bell Ringer 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B6F788-C1FB-41B1-A15D-AD524E6D88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3600" dirty="0">
                <a:solidFill>
                  <a:srgbClr val="000000"/>
                </a:solidFill>
              </a:rPr>
              <a:t>What did you think of the ending of </a:t>
            </a:r>
            <a:r>
              <a:rPr lang="en-US" sz="3600" i="1" dirty="0">
                <a:solidFill>
                  <a:srgbClr val="000000"/>
                </a:solidFill>
              </a:rPr>
              <a:t>The Outsiders</a:t>
            </a:r>
            <a:r>
              <a:rPr lang="en-US" sz="3600" dirty="0">
                <a:solidFill>
                  <a:srgbClr val="000000"/>
                </a:solidFill>
              </a:rPr>
              <a:t>? Did it end the way you thought it would?</a:t>
            </a:r>
          </a:p>
          <a:p>
            <a:pPr marL="0" indent="0">
              <a:buNone/>
            </a:pPr>
            <a:endParaRPr lang="en-US" sz="3600" dirty="0">
              <a:solidFill>
                <a:srgbClr val="000000"/>
              </a:solidFill>
            </a:endParaRPr>
          </a:p>
          <a:p>
            <a:pPr marL="0" indent="0" algn="ctr">
              <a:buNone/>
            </a:pPr>
            <a:r>
              <a:rPr lang="en-US" sz="4800" b="1" dirty="0">
                <a:solidFill>
                  <a:srgbClr val="FF0000"/>
                </a:solidFill>
              </a:rPr>
              <a:t>When you are done, turn in your bell ringers. Make sure your name is on it. </a:t>
            </a:r>
            <a:endParaRPr lang="en-US" sz="4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755609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7AB6F3-5C49-4960-AA2B-F7BA2FBF62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Plan for the Day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F7A1DF-CA4F-4B3C-AFAE-FD576EE48C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3600" dirty="0">
                <a:cs typeface="Calibri"/>
              </a:rPr>
              <a:t>Finish movie</a:t>
            </a:r>
          </a:p>
          <a:p>
            <a:r>
              <a:rPr lang="en-US" sz="3600" dirty="0">
                <a:cs typeface="Calibri"/>
              </a:rPr>
              <a:t>Review for the test</a:t>
            </a:r>
          </a:p>
          <a:p>
            <a:pPr lvl="1"/>
            <a:r>
              <a:rPr lang="en-US" sz="3600" dirty="0">
                <a:cs typeface="Calibri"/>
              </a:rPr>
              <a:t>Symbolism</a:t>
            </a:r>
          </a:p>
          <a:p>
            <a:pPr lvl="1"/>
            <a:r>
              <a:rPr lang="en-US" sz="3600" dirty="0">
                <a:cs typeface="Calibri"/>
              </a:rPr>
              <a:t>Inferences</a:t>
            </a:r>
          </a:p>
        </p:txBody>
      </p:sp>
    </p:spTree>
    <p:extLst>
      <p:ext uri="{BB962C8B-B14F-4D97-AF65-F5344CB8AC3E}">
        <p14:creationId xmlns:p14="http://schemas.microsoft.com/office/powerpoint/2010/main" val="144507171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92FD17-437D-48FE-9E15-8B2948283E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Finish Movie!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7F7A38-9AD9-4CCF-A702-36DFEDF25D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8348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94A2C8-884C-4022-8F32-1651086437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235200"/>
            <a:ext cx="9144000" cy="2387600"/>
          </a:xfrm>
        </p:spPr>
        <p:txBody>
          <a:bodyPr>
            <a:normAutofit/>
          </a:bodyPr>
          <a:lstStyle/>
          <a:p>
            <a:r>
              <a:rPr lang="en-US" sz="16600" dirty="0">
                <a:solidFill>
                  <a:schemeClr val="bg1"/>
                </a:solidFill>
              </a:rPr>
              <a:t>Day 16</a:t>
            </a:r>
          </a:p>
        </p:txBody>
      </p:sp>
    </p:spTree>
    <p:extLst>
      <p:ext uri="{BB962C8B-B14F-4D97-AF65-F5344CB8AC3E}">
        <p14:creationId xmlns:p14="http://schemas.microsoft.com/office/powerpoint/2010/main" val="52374654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69947D-F3B9-4D8B-A9B0-E2345E5C7C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6697" y="843923"/>
            <a:ext cx="10515600" cy="1325563"/>
          </a:xfrm>
        </p:spPr>
        <p:txBody>
          <a:bodyPr/>
          <a:lstStyle/>
          <a:p>
            <a:r>
              <a:rPr lang="en-US"/>
              <a:t>Your Test…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E5621EA-00BE-4C6F-BD8D-49D86E7902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6" y="1749696"/>
            <a:ext cx="5157787" cy="823912"/>
          </a:xfrm>
        </p:spPr>
        <p:txBody>
          <a:bodyPr>
            <a:normAutofit/>
          </a:bodyPr>
          <a:lstStyle/>
          <a:p>
            <a:pPr algn="ctr"/>
            <a:r>
              <a:rPr lang="en-US" sz="3600"/>
              <a:t>What to study…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A9D4D73-0E9D-481A-A3CB-3C2E21C7C8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7" y="2594771"/>
            <a:ext cx="5157787" cy="4115498"/>
          </a:xfrm>
        </p:spPr>
        <p:txBody>
          <a:bodyPr>
            <a:normAutofit/>
          </a:bodyPr>
          <a:lstStyle/>
          <a:p>
            <a:r>
              <a:rPr lang="en-US" sz="3600"/>
              <a:t>Inferences</a:t>
            </a:r>
          </a:p>
          <a:p>
            <a:r>
              <a:rPr lang="en-US" sz="3600"/>
              <a:t>Symbolism</a:t>
            </a:r>
          </a:p>
          <a:p>
            <a:r>
              <a:rPr lang="en-US" sz="3600"/>
              <a:t>Identity Notes</a:t>
            </a:r>
          </a:p>
          <a:p>
            <a:r>
              <a:rPr lang="en-US" sz="3600"/>
              <a:t>Rainbow </a:t>
            </a:r>
            <a:r>
              <a:rPr lang="en-US" sz="3600" i="1"/>
              <a:t>Outsiders </a:t>
            </a:r>
            <a:r>
              <a:rPr lang="en-US" sz="3600"/>
              <a:t>Work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DCBFE6F9-A3DE-4552-A6E4-54BCC3623C4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8534400" y="0"/>
            <a:ext cx="5183188" cy="823912"/>
          </a:xfrm>
        </p:spPr>
        <p:txBody>
          <a:bodyPr>
            <a:normAutofit/>
          </a:bodyPr>
          <a:lstStyle/>
          <a:p>
            <a:pPr algn="ctr"/>
            <a:r>
              <a:rPr lang="en-US" sz="3600"/>
              <a:t>Format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44EC14C8-A225-4274-ABA7-B87CD0EA528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772150" y="257175"/>
            <a:ext cx="5956092" cy="5586014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z="3200" dirty="0"/>
              <a:t>Part 1: Inferences</a:t>
            </a:r>
          </a:p>
          <a:p>
            <a:pPr lvl="1"/>
            <a:r>
              <a:rPr lang="en-US" sz="3200" dirty="0"/>
              <a:t>Like yesterday’s bell ringer</a:t>
            </a:r>
          </a:p>
          <a:p>
            <a:r>
              <a:rPr lang="en-US" sz="3200" dirty="0"/>
              <a:t>Part 2: Characters’ Identity</a:t>
            </a:r>
          </a:p>
          <a:p>
            <a:pPr lvl="1"/>
            <a:r>
              <a:rPr lang="en-US" sz="3200" dirty="0"/>
              <a:t>Short answer, character traits</a:t>
            </a:r>
          </a:p>
          <a:p>
            <a:r>
              <a:rPr lang="en-US" sz="3200" dirty="0"/>
              <a:t>Part 3: Symbolism</a:t>
            </a:r>
          </a:p>
          <a:p>
            <a:pPr lvl="1"/>
            <a:r>
              <a:rPr lang="en-US" sz="3200" dirty="0"/>
              <a:t>I give you a symbol, you tell me what it means.</a:t>
            </a:r>
          </a:p>
          <a:p>
            <a:r>
              <a:rPr lang="en-US" sz="3200" dirty="0"/>
              <a:t>Part 4: Reading Comprehension</a:t>
            </a:r>
          </a:p>
          <a:p>
            <a:pPr lvl="1"/>
            <a:r>
              <a:rPr lang="en-US" sz="3200" dirty="0"/>
              <a:t>Multiple choice</a:t>
            </a:r>
          </a:p>
          <a:p>
            <a:r>
              <a:rPr lang="en-US" sz="3200" dirty="0"/>
              <a:t>Part 5: Literature Analysis</a:t>
            </a:r>
          </a:p>
          <a:p>
            <a:pPr lvl="1"/>
            <a:r>
              <a:rPr lang="en-US" sz="3200" dirty="0"/>
              <a:t>Explain quotes from the book</a:t>
            </a:r>
          </a:p>
          <a:p>
            <a:r>
              <a:rPr lang="en-US" sz="3200" dirty="0"/>
              <a:t>Part 6: Theme</a:t>
            </a:r>
          </a:p>
        </p:txBody>
      </p:sp>
    </p:spTree>
    <p:extLst>
      <p:ext uri="{BB962C8B-B14F-4D97-AF65-F5344CB8AC3E}">
        <p14:creationId xmlns:p14="http://schemas.microsoft.com/office/powerpoint/2010/main" val="111962404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A68DCD-23D8-47F7-8B4A-83F50B81F8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4375" y="200025"/>
            <a:ext cx="11142732" cy="1325563"/>
          </a:xfrm>
          <a:noFill/>
        </p:spPr>
        <p:txBody>
          <a:bodyPr/>
          <a:lstStyle/>
          <a:p>
            <a:r>
              <a:rPr lang="en-US" dirty="0"/>
              <a:t>Inference Review: Copy this into your notebook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560A668B-D4D8-4525-8518-3CE80C703527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457325" y="1428750"/>
          <a:ext cx="9321800" cy="499129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660900">
                  <a:extLst>
                    <a:ext uri="{9D8B030D-6E8A-4147-A177-3AD203B41FA5}">
                      <a16:colId xmlns:a16="http://schemas.microsoft.com/office/drawing/2014/main" val="1531290434"/>
                    </a:ext>
                  </a:extLst>
                </a:gridCol>
                <a:gridCol w="4660900">
                  <a:extLst>
                    <a:ext uri="{9D8B030D-6E8A-4147-A177-3AD203B41FA5}">
                      <a16:colId xmlns:a16="http://schemas.microsoft.com/office/drawing/2014/main" val="4023391108"/>
                    </a:ext>
                  </a:extLst>
                </a:gridCol>
              </a:tblGrid>
              <a:tr h="26465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4000" b="1" dirty="0"/>
                        <a:t>Textual Evidence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3600" b="1" dirty="0"/>
                        <a:t>Connections/Schema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7084265"/>
                  </a:ext>
                </a:extLst>
              </a:tr>
              <a:tr h="186407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3600" dirty="0"/>
                        <a:t>1.</a:t>
                      </a:r>
                    </a:p>
                    <a:p>
                      <a:pPr lvl="0">
                        <a:buNone/>
                      </a:pPr>
                      <a:r>
                        <a:rPr lang="en-US" sz="3600" dirty="0"/>
                        <a:t>2.</a:t>
                      </a:r>
                    </a:p>
                    <a:p>
                      <a:pPr lvl="0">
                        <a:buNone/>
                      </a:pPr>
                      <a:r>
                        <a:rPr lang="en-US" sz="3600" dirty="0"/>
                        <a:t>3.</a:t>
                      </a:r>
                    </a:p>
                    <a:p>
                      <a:pPr lvl="0">
                        <a:buNone/>
                      </a:pPr>
                      <a:r>
                        <a:rPr lang="en-US" sz="3600" dirty="0"/>
                        <a:t>4.</a:t>
                      </a:r>
                    </a:p>
                    <a:p>
                      <a:pPr lvl="0">
                        <a:buNone/>
                      </a:pPr>
                      <a:r>
                        <a:rPr lang="en-US" sz="3600" dirty="0"/>
                        <a:t>5.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3600" dirty="0"/>
                        <a:t>1.</a:t>
                      </a:r>
                    </a:p>
                    <a:p>
                      <a:pPr lvl="0">
                        <a:buNone/>
                      </a:pPr>
                      <a:r>
                        <a:rPr lang="en-US" sz="3600" dirty="0"/>
                        <a:t>2.</a:t>
                      </a:r>
                    </a:p>
                    <a:p>
                      <a:pPr lvl="0">
                        <a:buNone/>
                      </a:pPr>
                      <a:r>
                        <a:rPr lang="en-US" sz="3600" dirty="0"/>
                        <a:t>3.</a:t>
                      </a:r>
                    </a:p>
                    <a:p>
                      <a:pPr lvl="0">
                        <a:buNone/>
                      </a:pPr>
                      <a:r>
                        <a:rPr lang="en-US" sz="3600" dirty="0"/>
                        <a:t>4.</a:t>
                      </a:r>
                    </a:p>
                    <a:p>
                      <a:pPr lvl="0">
                        <a:buNone/>
                      </a:pPr>
                      <a:r>
                        <a:rPr lang="en-US" sz="3600" dirty="0"/>
                        <a:t>5.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9107593"/>
                  </a:ext>
                </a:extLst>
              </a:tr>
              <a:tr h="283345">
                <a:tc gridSpan="2">
                  <a:txBody>
                    <a:bodyPr/>
                    <a:lstStyle/>
                    <a:p>
                      <a:pPr algn="ctr"/>
                      <a:r>
                        <a:rPr lang="en-US" sz="3600" b="1" dirty="0"/>
                        <a:t>My inference…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3471188"/>
                  </a:ext>
                </a:extLst>
              </a:tr>
              <a:tr h="815531">
                <a:tc gridSpan="2">
                  <a:txBody>
                    <a:bodyPr/>
                    <a:lstStyle/>
                    <a:p>
                      <a:endParaRPr lang="en-US"/>
                    </a:p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3414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5792626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DC6285-D13C-41D2-909A-845F7EEB46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Directions: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2CC845-96E1-40D2-92D0-7BC6877D4E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sz="3600" dirty="0"/>
              <a:t>Read ONE of the poems. Then fill out the inference chart.</a:t>
            </a:r>
            <a:endParaRPr lang="en-US" sz="6600" b="1" i="1" dirty="0">
              <a:solidFill>
                <a:srgbClr val="FF0000"/>
              </a:solidFill>
            </a:endParaRPr>
          </a:p>
          <a:p>
            <a:pPr marL="0" indent="0">
              <a:lnSpc>
                <a:spcPct val="100000"/>
              </a:lnSpc>
              <a:buNone/>
            </a:pPr>
            <a:endParaRPr lang="en-US" sz="3600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US" sz="6600" b="1" i="1" dirty="0">
                <a:solidFill>
                  <a:srgbClr val="FF0000"/>
                </a:solidFill>
              </a:rPr>
              <a:t>If you had me last year you may NOT do Poem A.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715926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943068-114E-4C6E-BC5A-36020BBA42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6275" y="0"/>
            <a:ext cx="10515600" cy="6091125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/>
              <a:t>I wear a helmet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/>
              <a:t>On my back.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/>
              <a:t>It’s hard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/>
              <a:t>And guards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/>
              <a:t>Me from attack.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/>
              <a:t>Or if I wheeze,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/>
              <a:t>Or sneeze,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/>
              <a:t>Or cough,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/>
              <a:t>The shell I dwell in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/>
              <a:t>Won’t fall off.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/>
              <a:t>It’s glued without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/>
              <a:t>A screw or mortise.</a:t>
            </a:r>
            <a:br>
              <a:rPr lang="en-US" dirty="0">
                <a:latin typeface="+mn-ea"/>
                <a:cs typeface="+mn-ea"/>
              </a:rPr>
            </a:br>
            <a:r>
              <a:rPr lang="en-US" dirty="0"/>
              <a:t>I’m born with it.</a:t>
            </a:r>
          </a:p>
        </p:txBody>
      </p:sp>
      <p:pic>
        <p:nvPicPr>
          <p:cNvPr id="6" name="Picture 6" descr="Image result for mortise">
            <a:extLst>
              <a:ext uri="{FF2B5EF4-FFF2-40B4-BE49-F238E27FC236}">
                <a16:creationId xmlns:a16="http://schemas.microsoft.com/office/drawing/2014/main" id="{C263D90E-6366-405B-B3CB-24D26FDD10C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32814" y="828675"/>
            <a:ext cx="7168661" cy="5379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579333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5FA1E1-E9F0-441D-AEA9-56BA591C8D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6250" y="66675"/>
            <a:ext cx="10515600" cy="6556655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 algn="ctr">
              <a:buNone/>
            </a:pPr>
            <a:r>
              <a:rPr lang="en-US" sz="3200" dirty="0"/>
              <a:t>When somebody hits me,</a:t>
            </a:r>
            <a:endParaRPr lang="en-US"/>
          </a:p>
          <a:p>
            <a:pPr marL="0" indent="0" algn="ctr">
              <a:buNone/>
            </a:pPr>
            <a:r>
              <a:rPr lang="en-US" sz="3200" dirty="0"/>
              <a:t>A crowd always cheers.</a:t>
            </a:r>
          </a:p>
          <a:p>
            <a:pPr marL="0" indent="0" algn="ctr">
              <a:buNone/>
            </a:pPr>
            <a:r>
              <a:rPr lang="en-US" sz="3200" dirty="0"/>
              <a:t>I don't understand it,</a:t>
            </a:r>
          </a:p>
          <a:p>
            <a:pPr marL="0" indent="0" algn="ctr">
              <a:buNone/>
            </a:pPr>
            <a:r>
              <a:rPr lang="en-US" sz="3200" dirty="0"/>
              <a:t>But it brings me to tears.</a:t>
            </a:r>
          </a:p>
          <a:p>
            <a:pPr marL="0" indent="0" algn="ctr">
              <a:buNone/>
            </a:pPr>
            <a:r>
              <a:rPr lang="en-US" sz="3200" dirty="0"/>
              <a:t>It thrills people silly</a:t>
            </a:r>
          </a:p>
          <a:p>
            <a:pPr marL="0" indent="0" algn="ctr">
              <a:buNone/>
            </a:pPr>
            <a:r>
              <a:rPr lang="en-US" sz="3200" dirty="0"/>
              <a:t>To throw me around</a:t>
            </a:r>
          </a:p>
          <a:p>
            <a:pPr marL="0" indent="0" algn="ctr">
              <a:buNone/>
            </a:pPr>
            <a:r>
              <a:rPr lang="en-US" sz="3200" dirty="0"/>
              <a:t>And make me go bouncing</a:t>
            </a:r>
          </a:p>
          <a:p>
            <a:pPr marL="0" indent="0" algn="ctr">
              <a:buNone/>
            </a:pPr>
            <a:r>
              <a:rPr lang="en-US" sz="3200" dirty="0"/>
              <a:t>Across the hard ground.</a:t>
            </a:r>
          </a:p>
          <a:p>
            <a:pPr marL="0" indent="0" algn="ctr">
              <a:buNone/>
            </a:pPr>
            <a:r>
              <a:rPr lang="en-US" sz="3200" dirty="0"/>
              <a:t>I'm battered by bats</a:t>
            </a:r>
          </a:p>
          <a:p>
            <a:pPr marL="0" indent="0" algn="ctr">
              <a:buNone/>
            </a:pPr>
            <a:r>
              <a:rPr lang="en-US" sz="3200" dirty="0"/>
              <a:t>Just to make the crowd shout.</a:t>
            </a:r>
          </a:p>
          <a:p>
            <a:pPr marL="0" indent="0" algn="ctr">
              <a:buNone/>
            </a:pPr>
            <a:r>
              <a:rPr lang="en-US" sz="3200" dirty="0"/>
              <a:t>I am sick of this game</a:t>
            </a:r>
          </a:p>
          <a:p>
            <a:pPr marL="0" indent="0" algn="ctr">
              <a:buNone/>
            </a:pPr>
            <a:r>
              <a:rPr lang="en-US" sz="3200" dirty="0"/>
              <a:t>It's not safe, I want out!</a:t>
            </a:r>
          </a:p>
        </p:txBody>
      </p:sp>
    </p:spTree>
    <p:extLst>
      <p:ext uri="{BB962C8B-B14F-4D97-AF65-F5344CB8AC3E}">
        <p14:creationId xmlns:p14="http://schemas.microsoft.com/office/powerpoint/2010/main" val="422315191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7D8791-6C4A-4D3E-9571-28F46B6236C4}"/>
              </a:ext>
            </a:extLst>
          </p:cNvPr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/>
              <a:t>Symbolism Review: </a:t>
            </a:r>
            <a:r>
              <a:rPr lang="en-US" dirty="0" err="1"/>
              <a:t>Kahoot</a:t>
            </a:r>
            <a:r>
              <a:rPr lang="en-US" dirty="0"/>
              <a:t>!</a:t>
            </a:r>
            <a:endParaRPr lang="en-US" dirty="0" err="1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7F27DC-3139-4FD9-A507-77F309202B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59590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3C7564-6CCE-4CFF-9F5D-074A8021C2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135237"/>
            <a:ext cx="9144000" cy="2387600"/>
          </a:xfrm>
        </p:spPr>
        <p:txBody>
          <a:bodyPr>
            <a:normAutofit/>
          </a:bodyPr>
          <a:lstStyle/>
          <a:p>
            <a:r>
              <a:rPr lang="en-US" sz="13800" dirty="0">
                <a:solidFill>
                  <a:schemeClr val="bg1"/>
                </a:solidFill>
              </a:rPr>
              <a:t>Day 19</a:t>
            </a:r>
          </a:p>
        </p:txBody>
      </p:sp>
    </p:spTree>
    <p:extLst>
      <p:ext uri="{BB962C8B-B14F-4D97-AF65-F5344CB8AC3E}">
        <p14:creationId xmlns:p14="http://schemas.microsoft.com/office/powerpoint/2010/main" val="90156115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271221-4A2A-41FA-8FDC-94CFF4589C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Bell Ringer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B6F788-C1FB-41B1-A15D-AD524E6D88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87842"/>
            <a:ext cx="10535830" cy="47963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What did you do to prepare for the test? What is your goal score for the test (out of 10 points)?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endParaRPr lang="en-US" sz="3600" dirty="0"/>
          </a:p>
          <a:p>
            <a:pPr marL="0" indent="0" algn="ctr">
              <a:buNone/>
            </a:pPr>
            <a:r>
              <a:rPr lang="en-US" sz="5600" b="1" dirty="0">
                <a:solidFill>
                  <a:srgbClr val="FF0000"/>
                </a:solidFill>
              </a:rPr>
              <a:t>When you are done, get out your notes to study and your </a:t>
            </a:r>
            <a:r>
              <a:rPr lang="en-US" sz="5600" b="1" i="1" dirty="0">
                <a:solidFill>
                  <a:srgbClr val="FF0000"/>
                </a:solidFill>
              </a:rPr>
              <a:t>Outsiders </a:t>
            </a:r>
            <a:r>
              <a:rPr lang="en-US" sz="5600" b="1" dirty="0">
                <a:solidFill>
                  <a:srgbClr val="FF0000"/>
                </a:solidFill>
              </a:rPr>
              <a:t>work.</a:t>
            </a:r>
          </a:p>
        </p:txBody>
      </p:sp>
    </p:spTree>
    <p:extLst>
      <p:ext uri="{BB962C8B-B14F-4D97-AF65-F5344CB8AC3E}">
        <p14:creationId xmlns:p14="http://schemas.microsoft.com/office/powerpoint/2010/main" val="181795030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7AB6F3-5C49-4960-AA2B-F7BA2FBF62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Plan for the Day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F7A1DF-CA4F-4B3C-AFAE-FD576EE48C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3600">
                <a:cs typeface="Calibri"/>
              </a:rPr>
              <a:t>Unit 2 Test</a:t>
            </a:r>
          </a:p>
          <a:p>
            <a:r>
              <a:rPr lang="en-US" sz="3600">
                <a:cs typeface="Calibri"/>
              </a:rPr>
              <a:t>Reading Time</a:t>
            </a:r>
          </a:p>
        </p:txBody>
      </p:sp>
    </p:spTree>
    <p:extLst>
      <p:ext uri="{BB962C8B-B14F-4D97-AF65-F5344CB8AC3E}">
        <p14:creationId xmlns:p14="http://schemas.microsoft.com/office/powerpoint/2010/main" val="259490413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CE3CE0-9D4F-40A1-BCF3-CFD75B0848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Pass in your </a:t>
            </a:r>
            <a:r>
              <a:rPr lang="en-US" i="1" dirty="0"/>
              <a:t>Outsiders </a:t>
            </a:r>
            <a:r>
              <a:rPr lang="en-US" dirty="0"/>
              <a:t>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153C3B-D7F9-43C0-9100-6963147D52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sz="3600" dirty="0"/>
              <a:t>Green Packet</a:t>
            </a:r>
          </a:p>
          <a:p>
            <a:pPr marL="514350" indent="-514350">
              <a:buAutoNum type="arabicPeriod"/>
            </a:pPr>
            <a:r>
              <a:rPr lang="en-US" sz="3600" dirty="0"/>
              <a:t>Layers of Understanding Chart</a:t>
            </a:r>
          </a:p>
          <a:p>
            <a:pPr marL="514350" indent="-514350">
              <a:buAutoNum type="arabicPeriod"/>
            </a:pPr>
            <a:r>
              <a:rPr lang="en-US" sz="3600" dirty="0"/>
              <a:t>Character Chart</a:t>
            </a:r>
          </a:p>
        </p:txBody>
      </p:sp>
    </p:spTree>
    <p:extLst>
      <p:ext uri="{BB962C8B-B14F-4D97-AF65-F5344CB8AC3E}">
        <p14:creationId xmlns:p14="http://schemas.microsoft.com/office/powerpoint/2010/main" val="20570439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DE95C8-4F8A-4EB2-BDCE-0C5065B0B9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Bell Ringer 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D56512-343A-42EA-8BA9-485005C3F3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Make a prediction about how the other greasers are going to react to Johnny’s death. Who do you think will have the most dramatic response? Explain your answers.</a:t>
            </a:r>
          </a:p>
        </p:txBody>
      </p:sp>
    </p:spTree>
    <p:extLst>
      <p:ext uri="{BB962C8B-B14F-4D97-AF65-F5344CB8AC3E}">
        <p14:creationId xmlns:p14="http://schemas.microsoft.com/office/powerpoint/2010/main" val="92769224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BF843B-B6B5-4530-B293-30A1D5059E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Unit 2 Test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541E88-194B-4F08-B827-15FC78050D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sz="3600" dirty="0"/>
              <a:t>Finish the test.</a:t>
            </a:r>
          </a:p>
          <a:p>
            <a:pPr marL="514350" indent="-514350">
              <a:buAutoNum type="arabicPeriod"/>
            </a:pPr>
            <a:r>
              <a:rPr lang="en-US" sz="3600" dirty="0"/>
              <a:t>Double check your work.</a:t>
            </a:r>
          </a:p>
          <a:p>
            <a:pPr marL="514350" indent="-514350">
              <a:buAutoNum type="arabicPeriod"/>
            </a:pPr>
            <a:r>
              <a:rPr lang="en-US" sz="3600" dirty="0"/>
              <a:t>Make sure your name is on it.</a:t>
            </a:r>
          </a:p>
          <a:p>
            <a:pPr marL="514350" indent="-514350">
              <a:buAutoNum type="arabicPeriod"/>
            </a:pPr>
            <a:r>
              <a:rPr lang="en-US" sz="3600" dirty="0"/>
              <a:t>Turn it in to the basket.</a:t>
            </a:r>
          </a:p>
          <a:p>
            <a:pPr marL="514350" indent="-514350">
              <a:buAutoNum type="arabicPeriod"/>
            </a:pPr>
            <a:r>
              <a:rPr lang="en-US" sz="3600" dirty="0"/>
              <a:t>Read your IR book.</a:t>
            </a:r>
          </a:p>
        </p:txBody>
      </p:sp>
    </p:spTree>
    <p:extLst>
      <p:ext uri="{BB962C8B-B14F-4D97-AF65-F5344CB8AC3E}">
        <p14:creationId xmlns:p14="http://schemas.microsoft.com/office/powerpoint/2010/main" val="215390027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42BDC3-ECCA-46BB-9883-1B17AF5558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121170"/>
            <a:ext cx="9144000" cy="2387600"/>
          </a:xfrm>
        </p:spPr>
        <p:txBody>
          <a:bodyPr>
            <a:normAutofit/>
          </a:bodyPr>
          <a:lstStyle/>
          <a:p>
            <a:r>
              <a:rPr lang="en-US" sz="13800" dirty="0">
                <a:solidFill>
                  <a:schemeClr val="bg1"/>
                </a:solidFill>
              </a:rPr>
              <a:t>Day 20</a:t>
            </a:r>
          </a:p>
        </p:txBody>
      </p:sp>
    </p:spTree>
    <p:extLst>
      <p:ext uri="{BB962C8B-B14F-4D97-AF65-F5344CB8AC3E}">
        <p14:creationId xmlns:p14="http://schemas.microsoft.com/office/powerpoint/2010/main" val="263202555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9B0CFB-07A2-4808-B2FC-8656C19DF4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Bell Ringer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3D08E3-9D12-4078-A200-C52AF3D2BF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How do you think the test went? What was the most difficult part? Why?</a:t>
            </a:r>
          </a:p>
        </p:txBody>
      </p:sp>
    </p:spTree>
    <p:extLst>
      <p:ext uri="{BB962C8B-B14F-4D97-AF65-F5344CB8AC3E}">
        <p14:creationId xmlns:p14="http://schemas.microsoft.com/office/powerpoint/2010/main" val="276816879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95A379-29B9-42AC-9A5D-C78D440E1C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Plan for the Day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93AE2D-C7F8-4FFE-BFDB-8CE70D849A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3600" dirty="0">
                <a:cs typeface="Calibri"/>
              </a:rPr>
              <a:t>Finish the test</a:t>
            </a:r>
          </a:p>
          <a:p>
            <a:r>
              <a:rPr lang="en-US" sz="3600" dirty="0">
                <a:cs typeface="Calibri"/>
              </a:rPr>
              <a:t>Socratic Seminar Prep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810340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9D9047-79B5-4AA9-BF5F-602435584B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Finish the test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CE4F6E-46D9-433C-9BB4-A6097A832A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53655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313F1E-DFFA-411A-A6F0-C5922B4A6B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What's a Socratic Seminar?</a:t>
            </a:r>
          </a:p>
        </p:txBody>
      </p:sp>
      <p:pic>
        <p:nvPicPr>
          <p:cNvPr id="4" name="Picture 4">
            <a:hlinkClick r:id="" action="ppaction://media"/>
            <a:extLst>
              <a:ext uri="{FF2B5EF4-FFF2-40B4-BE49-F238E27FC236}">
                <a16:creationId xmlns:a16="http://schemas.microsoft.com/office/drawing/2014/main" id="{F07FB24A-3217-4D8D-AA1C-F7F4B8497AD1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273396" y="1562100"/>
            <a:ext cx="7653746" cy="4785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520548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D72D4D-572C-4719-B545-0D3F4CF18F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9732" y="-295355"/>
            <a:ext cx="10515600" cy="1325563"/>
          </a:xfrm>
        </p:spPr>
        <p:txBody>
          <a:bodyPr>
            <a:normAutofit/>
          </a:bodyPr>
          <a:lstStyle/>
          <a:p>
            <a:r>
              <a:rPr lang="en-US" sz="3600" dirty="0"/>
              <a:t>How will I be graded?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639DEE74-034C-487A-8337-792849B1D7CD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93986" y="620017"/>
          <a:ext cx="11982268" cy="6156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7346">
                  <a:extLst>
                    <a:ext uri="{9D8B030D-6E8A-4147-A177-3AD203B41FA5}">
                      <a16:colId xmlns:a16="http://schemas.microsoft.com/office/drawing/2014/main" val="2632637516"/>
                    </a:ext>
                  </a:extLst>
                </a:gridCol>
                <a:gridCol w="2148136">
                  <a:extLst>
                    <a:ext uri="{9D8B030D-6E8A-4147-A177-3AD203B41FA5}">
                      <a16:colId xmlns:a16="http://schemas.microsoft.com/office/drawing/2014/main" val="3018127119"/>
                    </a:ext>
                  </a:extLst>
                </a:gridCol>
                <a:gridCol w="2191055">
                  <a:extLst>
                    <a:ext uri="{9D8B030D-6E8A-4147-A177-3AD203B41FA5}">
                      <a16:colId xmlns:a16="http://schemas.microsoft.com/office/drawing/2014/main" val="790904294"/>
                    </a:ext>
                  </a:extLst>
                </a:gridCol>
                <a:gridCol w="2310132">
                  <a:extLst>
                    <a:ext uri="{9D8B030D-6E8A-4147-A177-3AD203B41FA5}">
                      <a16:colId xmlns:a16="http://schemas.microsoft.com/office/drawing/2014/main" val="1538263671"/>
                    </a:ext>
                  </a:extLst>
                </a:gridCol>
                <a:gridCol w="2378930">
                  <a:extLst>
                    <a:ext uri="{9D8B030D-6E8A-4147-A177-3AD203B41FA5}">
                      <a16:colId xmlns:a16="http://schemas.microsoft.com/office/drawing/2014/main" val="2887135592"/>
                    </a:ext>
                  </a:extLst>
                </a:gridCol>
                <a:gridCol w="2376669">
                  <a:extLst>
                    <a:ext uri="{9D8B030D-6E8A-4147-A177-3AD203B41FA5}">
                      <a16:colId xmlns:a16="http://schemas.microsoft.com/office/drawing/2014/main" val="3148054856"/>
                    </a:ext>
                  </a:extLst>
                </a:gridCol>
              </a:tblGrid>
              <a:tr h="696427">
                <a:tc>
                  <a:txBody>
                    <a:bodyPr/>
                    <a:lstStyle/>
                    <a:p>
                      <a:pPr fontAlgn="base"/>
                      <a:endParaRPr lang="en-US" sz="2000" b="1" dirty="0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2000" dirty="0">
                          <a:effectLst/>
                        </a:rPr>
                        <a:t>Does not Meet</a:t>
                      </a:r>
                    </a:p>
                    <a:p>
                      <a:pPr algn="ctr" fontAlgn="base"/>
                      <a:r>
                        <a:rPr lang="en-US" sz="2000" dirty="0">
                          <a:effectLst/>
                        </a:rPr>
                        <a:t>Points: 1-5​​</a:t>
                      </a:r>
                      <a:endParaRPr lang="en-US" sz="2000" b="1" dirty="0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2000" dirty="0">
                          <a:effectLst/>
                        </a:rPr>
                        <a:t>Needs Work</a:t>
                      </a:r>
                    </a:p>
                    <a:p>
                      <a:pPr algn="ctr" fontAlgn="base"/>
                      <a:r>
                        <a:rPr lang="en-US" sz="2000" dirty="0">
                          <a:effectLst/>
                        </a:rPr>
                        <a:t>Points: 6​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2000" dirty="0">
                          <a:effectLst/>
                        </a:rPr>
                        <a:t>Partially Meets ​</a:t>
                      </a:r>
                    </a:p>
                    <a:p>
                      <a:pPr algn="ctr" fontAlgn="base"/>
                      <a:r>
                        <a:rPr lang="en-US" sz="2000" dirty="0">
                          <a:effectLst/>
                        </a:rPr>
                        <a:t>Points: 7​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2000" dirty="0">
                          <a:effectLst/>
                        </a:rPr>
                        <a:t>Meets</a:t>
                      </a:r>
                    </a:p>
                    <a:p>
                      <a:pPr algn="ctr" fontAlgn="base"/>
                      <a:r>
                        <a:rPr lang="en-US" sz="2000" dirty="0">
                          <a:effectLst/>
                        </a:rPr>
                        <a:t>Points: 8​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2000" dirty="0">
                          <a:effectLst/>
                        </a:rPr>
                        <a:t>Exceeds</a:t>
                      </a:r>
                    </a:p>
                    <a:p>
                      <a:pPr algn="ctr" fontAlgn="base"/>
                      <a:r>
                        <a:rPr lang="en-US" sz="2000" dirty="0">
                          <a:effectLst/>
                        </a:rPr>
                        <a:t>Points: 9, 10​​</a:t>
                      </a:r>
                      <a:endParaRPr lang="en-US" sz="2000" b="1" dirty="0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4480973"/>
                  </a:ext>
                </a:extLst>
              </a:tr>
              <a:tr h="1604811"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2000" dirty="0">
                          <a:effectLst/>
                        </a:rPr>
                        <a:t>Questioning​</a:t>
                      </a: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sz="2000" dirty="0">
                          <a:effectLst/>
                        </a:rPr>
                        <a:t>I need to clarify my questions so they relate directly to the text.​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sz="2000" dirty="0">
                          <a:effectLst/>
                        </a:rPr>
                        <a:t>I can ask questions to clarify what the text means.​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sz="2000" dirty="0">
                          <a:effectLst/>
                        </a:rPr>
                        <a:t>I can pose questions that reference the text.​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sz="2000" dirty="0">
                          <a:effectLst/>
                        </a:rPr>
                        <a:t>I can pose questions that emerge directly from text evidence and clarify a peer’s contribution.​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sz="2000" dirty="0">
                          <a:effectLst/>
                        </a:rPr>
                        <a:t>I can use multiple contributions to pose deeper level questions.​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03279484"/>
                  </a:ext>
                </a:extLst>
              </a:tr>
              <a:tr h="2210400"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2000" dirty="0">
                          <a:effectLst/>
                        </a:rPr>
                        <a:t>Expressing Ideas​</a:t>
                      </a: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sz="2000" dirty="0">
                          <a:effectLst/>
                        </a:rPr>
                        <a:t>I need to participate by using my notes, expressing my own ideas and making my own connections.​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sz="2000" dirty="0">
                          <a:effectLst/>
                        </a:rPr>
                        <a:t>I can summarize ideas from the text.​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sz="2000" dirty="0">
                          <a:effectLst/>
                        </a:rPr>
                        <a:t>I can express my ideas clearly with loose connections to the text.​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sz="2000" dirty="0">
                          <a:effectLst/>
                        </a:rPr>
                        <a:t>I can express my ideas clearly and persuasively using text evidence and summarize points of agreement/disagreement.​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sz="2000" dirty="0">
                          <a:effectLst/>
                        </a:rPr>
                        <a:t>I can make new connections from evidence and reasoning in the dialogue.​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50932307"/>
                  </a:ext>
                </a:extLst>
              </a:tr>
              <a:tr h="1604811"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2000" dirty="0">
                          <a:effectLst/>
                        </a:rPr>
                        <a:t>Generating Ideas​</a:t>
                      </a: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sz="2000" dirty="0">
                          <a:effectLst/>
                        </a:rPr>
                        <a:t>I need to listen to others and create my own responses.​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sz="2000" dirty="0">
                          <a:effectLst/>
                        </a:rPr>
                        <a:t>I can reiterate what someone else said.​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sz="2000" dirty="0">
                          <a:effectLst/>
                        </a:rPr>
                        <a:t>I can respond to questions in a dialogue.​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sz="2000" dirty="0">
                          <a:effectLst/>
                        </a:rPr>
                        <a:t>I can use evidence from the texts to generate dialogue and build on other’s ideas.​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sz="2000" dirty="0">
                          <a:effectLst/>
                        </a:rPr>
                        <a:t>I can pose questions and comments that help the dialogue go deeper.​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327155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7456182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4890BB-A348-4B91-891C-D2325FC067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90525"/>
            <a:ext cx="10515600" cy="1325563"/>
          </a:xfrm>
        </p:spPr>
        <p:txBody>
          <a:bodyPr/>
          <a:lstStyle/>
          <a:p>
            <a:r>
              <a:rPr lang="en-US" dirty="0"/>
              <a:t>Step One: Identifying the 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F138BE-CDCA-4C87-BC86-051DD07D29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81175"/>
            <a:ext cx="10447306" cy="4351338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z="3600" dirty="0"/>
              <a:t>Pick your SIX best questions from your Layers of Understanding Chart for </a:t>
            </a:r>
            <a:r>
              <a:rPr lang="en-US" sz="3600" i="1" dirty="0"/>
              <a:t>The Outsiders</a:t>
            </a:r>
          </a:p>
          <a:p>
            <a:r>
              <a:rPr lang="en-US" sz="3600" dirty="0"/>
              <a:t>Write them out on a sheet of notebook paper, leaving at LEAST 4 lines between each question.</a:t>
            </a:r>
          </a:p>
          <a:p>
            <a:pPr lvl="1"/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19954138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C08EB8-013C-41FA-9D88-95E6BFFB7D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2: Answer your 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87C3BD-F85D-4AC1-A0B5-B46131B697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3600" dirty="0"/>
              <a:t>Each of your questions should also have...</a:t>
            </a:r>
          </a:p>
          <a:p>
            <a:pPr lvl="1">
              <a:buFont typeface="Arial"/>
            </a:pPr>
            <a:r>
              <a:rPr lang="en-US" sz="3600" dirty="0"/>
              <a:t>The answer, written in bullet points</a:t>
            </a:r>
          </a:p>
          <a:p>
            <a:pPr lvl="1">
              <a:buFont typeface="Arial"/>
            </a:pPr>
            <a:r>
              <a:rPr lang="en-US" sz="3600" dirty="0"/>
              <a:t>Quote from the text supporting the answer with a page number</a:t>
            </a:r>
          </a:p>
          <a:p>
            <a:pPr lvl="1">
              <a:buFont typeface="Arial"/>
            </a:pPr>
            <a:r>
              <a:rPr lang="en-US" sz="3600" dirty="0"/>
              <a:t>A connection that you can make to your own life (another text, personal experience, something going on in the world)</a:t>
            </a:r>
          </a:p>
        </p:txBody>
      </p:sp>
    </p:spTree>
    <p:extLst>
      <p:ext uri="{BB962C8B-B14F-4D97-AF65-F5344CB8AC3E}">
        <p14:creationId xmlns:p14="http://schemas.microsoft.com/office/powerpoint/2010/main" val="26288881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CED319-D218-4645-9CDD-C14BA96286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3: Answer my 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1682DC-D230-4FF2-BAF7-AA3BB439C0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 vert="horz" lIns="91440" tIns="45720" rIns="91440" bIns="45720" rtlCol="0" anchor="t">
            <a:noAutofit/>
          </a:bodyPr>
          <a:lstStyle/>
          <a:p>
            <a:pPr>
              <a:buNone/>
            </a:pPr>
            <a:r>
              <a:rPr lang="en-US" sz="3600" dirty="0"/>
              <a:t>Around the room there are five different questions.</a:t>
            </a:r>
          </a:p>
          <a:p>
            <a:pPr>
              <a:buNone/>
            </a:pPr>
            <a:r>
              <a:rPr lang="en-US" sz="3600" dirty="0"/>
              <a:t>On the same sheet of paper and in the same format, answer each question.</a:t>
            </a:r>
          </a:p>
        </p:txBody>
      </p:sp>
    </p:spTree>
    <p:extLst>
      <p:ext uri="{BB962C8B-B14F-4D97-AF65-F5344CB8AC3E}">
        <p14:creationId xmlns:p14="http://schemas.microsoft.com/office/powerpoint/2010/main" val="42827476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D23924-E263-403B-965E-4592DB8184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Plan for the Day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E0DC8A-5AA5-4F92-8A49-1528C2EAAF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3600" dirty="0">
                <a:cs typeface="Calibri"/>
              </a:rPr>
              <a:t>Supplemental Text Exploration work time and presentations</a:t>
            </a:r>
          </a:p>
          <a:p>
            <a:r>
              <a:rPr lang="en-US" sz="3600" dirty="0">
                <a:cs typeface="Calibri"/>
              </a:rPr>
              <a:t>Chapters 10 and 11</a:t>
            </a:r>
          </a:p>
          <a:p>
            <a:r>
              <a:rPr lang="en-US" sz="3600" dirty="0">
                <a:cs typeface="Calibri"/>
              </a:rPr>
              <a:t>Questioning Review</a:t>
            </a:r>
          </a:p>
        </p:txBody>
      </p:sp>
    </p:spTree>
    <p:extLst>
      <p:ext uri="{BB962C8B-B14F-4D97-AF65-F5344CB8AC3E}">
        <p14:creationId xmlns:p14="http://schemas.microsoft.com/office/powerpoint/2010/main" val="14892524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AB669082-C553-4451-BCE5-F39F69F44FC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94492507"/>
              </p:ext>
            </p:extLst>
          </p:nvPr>
        </p:nvGraphicFramePr>
        <p:xfrm>
          <a:off x="0" y="137160"/>
          <a:ext cx="12192000" cy="6583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54749874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186699969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1294227968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3819352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Ted Talk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Nonfiction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Poetry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Creative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18415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Write a summary of the article. Create a concept map to make connections between this video and what Murray writes about in the book. Then write and answer 4 level 2 or 3 questions. Each answer should be 3-5 sentences.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Write a nonfiction summary of the article. Then write and answer 5 level 2 or 3 questions. Each answer should be 3-5 sentences.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Pick two of the poems. Then go through the same steps we did with “Nothing Gold Can Stay.”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Write a ONE PAGE article about one of the events of a book we read this unit</a:t>
                      </a:r>
                      <a:r>
                        <a:rPr lang="en-US" sz="2800" i="0" dirty="0"/>
                        <a:t>. Include quotes from interviews and details from the text. After your article, provide quotes from the book to support the details you provided.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47630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3308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F67FF1-16EE-441E-B816-4D81EA7999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Presentations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AADB93-48F7-49AF-95DE-D5F258F267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651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A23542-3BB6-4F5A-9DF1-F48CBEED0A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Calibri Light"/>
              </a:rPr>
              <a:t>Chapter 10 (158-168)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0E9A01-65D8-4663-9EB5-F461B23F31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5925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82608C-BA78-497D-8FF8-9AD000F522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064899"/>
            <a:ext cx="9144000" cy="2387600"/>
          </a:xfrm>
        </p:spPr>
        <p:txBody>
          <a:bodyPr>
            <a:normAutofit/>
          </a:bodyPr>
          <a:lstStyle/>
          <a:p>
            <a:r>
              <a:rPr lang="en-US" sz="13800" dirty="0">
                <a:solidFill>
                  <a:schemeClr val="bg1"/>
                </a:solidFill>
              </a:rPr>
              <a:t>Day 17</a:t>
            </a:r>
          </a:p>
        </p:txBody>
      </p:sp>
    </p:spTree>
    <p:extLst>
      <p:ext uri="{BB962C8B-B14F-4D97-AF65-F5344CB8AC3E}">
        <p14:creationId xmlns:p14="http://schemas.microsoft.com/office/powerpoint/2010/main" val="3773043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D97BC8-3D52-4A7A-AE3A-611011044E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Bell Ringer 7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AEE6FEB4-60BB-4D45-8C71-DDBE3A85A12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76951793"/>
              </p:ext>
            </p:extLst>
          </p:nvPr>
        </p:nvGraphicFramePr>
        <p:xfrm>
          <a:off x="838200" y="2476500"/>
          <a:ext cx="10515600" cy="416242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653811749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2653650826"/>
                    </a:ext>
                  </a:extLst>
                </a:gridCol>
              </a:tblGrid>
              <a:tr h="257175"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4000" b="1" dirty="0">
                          <a:effectLst/>
                        </a:rPr>
                        <a:t>What the text says…​</a:t>
                      </a:r>
                      <a:endParaRPr lang="en-US" b="1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3600" b="1" dirty="0">
                          <a:effectLst/>
                        </a:rPr>
                        <a:t>Connections/Schema​</a:t>
                      </a:r>
                      <a:endParaRPr lang="en-US" b="1"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9001947"/>
                  </a:ext>
                </a:extLst>
              </a:tr>
              <a:tr h="1857375">
                <a:tc>
                  <a:txBody>
                    <a:bodyPr/>
                    <a:lstStyle/>
                    <a:p>
                      <a:pPr algn="l" fontAlgn="base"/>
                      <a:r>
                        <a:rPr lang="en-US" sz="3600" dirty="0">
                          <a:effectLst/>
                        </a:rPr>
                        <a:t>A man ran after a retreating bus, waving his briefcase frantically.​</a:t>
                      </a:r>
                      <a:endParaRPr lang="en-US" dirty="0">
                        <a:effectLst/>
                      </a:endParaRPr>
                    </a:p>
                    <a:p>
                      <a:pPr algn="l" fontAlgn="base"/>
                      <a:r>
                        <a:rPr lang="en-US" sz="1800" dirty="0">
                          <a:effectLst/>
                        </a:rPr>
                        <a:t>​</a:t>
                      </a:r>
                      <a:endParaRPr lang="en-US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en-US" sz="1800" dirty="0">
                          <a:effectLst/>
                        </a:rPr>
                        <a:t>​</a:t>
                      </a:r>
                    </a:p>
                    <a:p>
                      <a:pPr algn="l" fontAlgn="base"/>
                      <a:r>
                        <a:rPr lang="en-US" sz="1800" dirty="0">
                          <a:effectLst/>
                        </a:rPr>
                        <a:t>​</a:t>
                      </a:r>
                      <a:endParaRPr lang="en-US" dirty="0">
                        <a:effectLst/>
                      </a:endParaRPr>
                    </a:p>
                    <a:p>
                      <a:pPr algn="l" fontAlgn="base"/>
                      <a:r>
                        <a:rPr lang="en-US" sz="1800" dirty="0">
                          <a:effectLst/>
                        </a:rPr>
                        <a:t>​</a:t>
                      </a:r>
                      <a:endParaRPr lang="en-US" dirty="0">
                        <a:effectLst/>
                      </a:endParaRPr>
                    </a:p>
                    <a:p>
                      <a:pPr algn="l" fontAlgn="base"/>
                      <a:r>
                        <a:rPr lang="en-US" sz="1800" dirty="0">
                          <a:effectLst/>
                        </a:rPr>
                        <a:t>​</a:t>
                      </a:r>
                      <a:endParaRPr lang="en-US" dirty="0">
                        <a:effectLst/>
                      </a:endParaRPr>
                    </a:p>
                    <a:p>
                      <a:pPr algn="l" fontAlgn="base"/>
                      <a:r>
                        <a:rPr lang="en-US" sz="1800" dirty="0">
                          <a:effectLst/>
                        </a:rPr>
                        <a:t>​</a:t>
                      </a:r>
                      <a:endParaRPr lang="en-US" dirty="0"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2936336"/>
                  </a:ext>
                </a:extLst>
              </a:tr>
              <a:tr h="276225">
                <a:tc gridSpan="2">
                  <a:txBody>
                    <a:bodyPr/>
                    <a:lstStyle/>
                    <a:p>
                      <a:pPr algn="ctr" fontAlgn="base"/>
                      <a:r>
                        <a:rPr lang="en-US" sz="3600" b="1" dirty="0">
                          <a:effectLst/>
                        </a:rPr>
                        <a:t>My inference…​</a:t>
                      </a:r>
                      <a:endParaRPr lang="en-US" b="1" dirty="0">
                        <a:effectLst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767185"/>
                  </a:ext>
                </a:extLst>
              </a:tr>
              <a:tr h="809625">
                <a:tc gridSpan="2">
                  <a:txBody>
                    <a:bodyPr/>
                    <a:lstStyle/>
                    <a:p>
                      <a:pPr algn="l" fontAlgn="auto"/>
                      <a:r>
                        <a:rPr lang="en-US" sz="1800" dirty="0">
                          <a:effectLst/>
                        </a:rPr>
                        <a:t>​</a:t>
                      </a:r>
                    </a:p>
                    <a:p>
                      <a:pPr algn="l" fontAlgn="base"/>
                      <a:r>
                        <a:rPr lang="en-US" sz="1800" dirty="0">
                          <a:effectLst/>
                        </a:rPr>
                        <a:t>​</a:t>
                      </a:r>
                      <a:endParaRPr lang="en-US" dirty="0">
                        <a:effectLst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7379707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17011833-200D-4609-8658-0D6A6451F0C3}"/>
              </a:ext>
            </a:extLst>
          </p:cNvPr>
          <p:cNvSpPr txBox="1"/>
          <p:nvPr/>
        </p:nvSpPr>
        <p:spPr>
          <a:xfrm>
            <a:off x="838200" y="1238250"/>
            <a:ext cx="10693372" cy="1200150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3600" dirty="0"/>
              <a:t>Copy down the following chart. Then make an inference by filling out the boxes.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99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208</TotalTime>
  <Words>1207</Words>
  <Application>Microsoft Office PowerPoint</Application>
  <PresentationFormat>Widescreen</PresentationFormat>
  <Paragraphs>185</Paragraphs>
  <Slides>39</Slides>
  <Notes>0</Notes>
  <HiddenSlides>0</HiddenSlides>
  <MMClips>2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3" baseType="lpstr">
      <vt:lpstr>Arial</vt:lpstr>
      <vt:lpstr>Calibri</vt:lpstr>
      <vt:lpstr>Calibri Light</vt:lpstr>
      <vt:lpstr>office theme</vt:lpstr>
      <vt:lpstr>Unit 2  Days 16-20</vt:lpstr>
      <vt:lpstr>Day 16</vt:lpstr>
      <vt:lpstr>Bell Ringer 6</vt:lpstr>
      <vt:lpstr>Plan for the Day</vt:lpstr>
      <vt:lpstr>PowerPoint Presentation</vt:lpstr>
      <vt:lpstr>Presentations</vt:lpstr>
      <vt:lpstr>Chapter 10 (158-168)</vt:lpstr>
      <vt:lpstr>Day 17</vt:lpstr>
      <vt:lpstr>Bell Ringer 7</vt:lpstr>
      <vt:lpstr>Plan for the Day</vt:lpstr>
      <vt:lpstr>Finish Chapter 10</vt:lpstr>
      <vt:lpstr>What do we know about Dally?</vt:lpstr>
      <vt:lpstr>Dally and Gone with the Wind</vt:lpstr>
      <vt:lpstr>Chapter 11 (169-174)</vt:lpstr>
      <vt:lpstr>Chapter 12 (175-188)</vt:lpstr>
      <vt:lpstr>Day 18</vt:lpstr>
      <vt:lpstr>Bell Ringer 8</vt:lpstr>
      <vt:lpstr>Plan for the Day</vt:lpstr>
      <vt:lpstr>Finish Movie!</vt:lpstr>
      <vt:lpstr>Your Test…</vt:lpstr>
      <vt:lpstr>Inference Review: Copy this into your notebook</vt:lpstr>
      <vt:lpstr>Directions:</vt:lpstr>
      <vt:lpstr>PowerPoint Presentation</vt:lpstr>
      <vt:lpstr>PowerPoint Presentation</vt:lpstr>
      <vt:lpstr>Symbolism Review: Kahoot!</vt:lpstr>
      <vt:lpstr>Day 19</vt:lpstr>
      <vt:lpstr>Bell Ringer 1</vt:lpstr>
      <vt:lpstr>Plan for the Day</vt:lpstr>
      <vt:lpstr>Pass in your Outsiders Work</vt:lpstr>
      <vt:lpstr>Unit 2 Test</vt:lpstr>
      <vt:lpstr>Day 20</vt:lpstr>
      <vt:lpstr>Bell Ringer 2</vt:lpstr>
      <vt:lpstr>Plan for the Day</vt:lpstr>
      <vt:lpstr>Finish the test</vt:lpstr>
      <vt:lpstr>What's a Socratic Seminar?</vt:lpstr>
      <vt:lpstr>How will I be graded?</vt:lpstr>
      <vt:lpstr>Step One: Identifying the Questions</vt:lpstr>
      <vt:lpstr>Step 2: Answer your Questions</vt:lpstr>
      <vt:lpstr>Step 3: Answer my questions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CHARLTON ELIZABETH</cp:lastModifiedBy>
  <cp:revision>13</cp:revision>
  <dcterms:created xsi:type="dcterms:W3CDTF">2013-07-15T20:26:40Z</dcterms:created>
  <dcterms:modified xsi:type="dcterms:W3CDTF">2018-01-22T18:10:17Z</dcterms:modified>
</cp:coreProperties>
</file>