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0" r:id="rId10"/>
    <p:sldId id="276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10033FFF988933F2@LIVE.COM" providerId="AD" clId="Web-{3A3AD5BF-B24B-4741-9B4C-4E5C6C445FEC}"/>
    <pc:docChg chg="addSld modSld modSection">
      <pc:chgData name="CHARLTON ELIZABETH" userId="10033FFF988933F2@LIVE.COM" providerId="AD" clId="Web-{3A3AD5BF-B24B-4741-9B4C-4E5C6C445FEC}" dt="2018-02-13T15:36:03.912" v="113"/>
      <pc:docMkLst>
        <pc:docMk/>
      </pc:docMkLst>
      <pc:sldChg chg="modSp new">
        <pc:chgData name="CHARLTON ELIZABETH" userId="10033FFF988933F2@LIVE.COM" providerId="AD" clId="Web-{3A3AD5BF-B24B-4741-9B4C-4E5C6C445FEC}" dt="2018-02-13T15:36:02.631" v="111"/>
        <pc:sldMkLst>
          <pc:docMk/>
          <pc:sldMk cId="336747916" sldId="276"/>
        </pc:sldMkLst>
        <pc:spChg chg="mod">
          <ac:chgData name="CHARLTON ELIZABETH" userId="10033FFF988933F2@LIVE.COM" providerId="AD" clId="Web-{3A3AD5BF-B24B-4741-9B4C-4E5C6C445FEC}" dt="2018-02-13T15:34:58.501" v="15"/>
          <ac:spMkLst>
            <pc:docMk/>
            <pc:sldMk cId="336747916" sldId="276"/>
            <ac:spMk id="2" creationId="{B9EB7F47-0080-4665-BD7D-E264BE326A3D}"/>
          </ac:spMkLst>
        </pc:spChg>
        <pc:spChg chg="mod">
          <ac:chgData name="CHARLTON ELIZABETH" userId="10033FFF988933F2@LIVE.COM" providerId="AD" clId="Web-{3A3AD5BF-B24B-4741-9B4C-4E5C6C445FEC}" dt="2018-02-13T15:36:02.631" v="111"/>
          <ac:spMkLst>
            <pc:docMk/>
            <pc:sldMk cId="336747916" sldId="276"/>
            <ac:spMk id="3" creationId="{193AE61B-312E-4519-8528-7D7C21D9EA83}"/>
          </ac:spMkLst>
        </pc:spChg>
      </pc:sldChg>
    </pc:docChg>
  </pc:docChgLst>
  <pc:docChgLst>
    <pc:chgData name="CHARLTON ELIZABETH" userId="10033FFF988933F2@LIVE.COM" providerId="AD" clId="Web-{C927CD94-1E81-433D-8D2C-E4A3D143F544}"/>
    <pc:docChg chg="delSld modSld">
      <pc:chgData name="CHARLTON ELIZABETH" userId="10033FFF988933F2@LIVE.COM" providerId="AD" clId="Web-{C927CD94-1E81-433D-8D2C-E4A3D143F544}" dt="2018-02-12T16:19:56.819" v="203"/>
      <pc:docMkLst>
        <pc:docMk/>
      </pc:docMkLst>
      <pc:sldChg chg="del">
        <pc:chgData name="CHARLTON ELIZABETH" userId="10033FFF988933F2@LIVE.COM" providerId="AD" clId="Web-{C927CD94-1E81-433D-8D2C-E4A3D143F544}" dt="2018-02-12T16:19:56.819" v="203"/>
        <pc:sldMkLst>
          <pc:docMk/>
          <pc:sldMk cId="349935977" sldId="268"/>
        </pc:sldMkLst>
      </pc:sldChg>
      <pc:sldChg chg="modSp">
        <pc:chgData name="CHARLTON ELIZABETH" userId="10033FFF988933F2@LIVE.COM" providerId="AD" clId="Web-{C927CD94-1E81-433D-8D2C-E4A3D143F544}" dt="2018-02-12T16:17:48.669" v="34"/>
        <pc:sldMkLst>
          <pc:docMk/>
          <pc:sldMk cId="3336188671" sldId="269"/>
        </pc:sldMkLst>
        <pc:spChg chg="mod">
          <ac:chgData name="CHARLTON ELIZABETH" userId="10033FFF988933F2@LIVE.COM" providerId="AD" clId="Web-{C927CD94-1E81-433D-8D2C-E4A3D143F544}" dt="2018-02-12T16:17:48.669" v="34"/>
          <ac:spMkLst>
            <pc:docMk/>
            <pc:sldMk cId="3336188671" sldId="269"/>
            <ac:spMk id="3" creationId="{7F687141-2DAB-4B8A-BD32-2634BAB8793A}"/>
          </ac:spMkLst>
        </pc:spChg>
      </pc:sldChg>
      <pc:sldChg chg="modSp">
        <pc:chgData name="CHARLTON ELIZABETH" userId="10033FFF988933F2@LIVE.COM" providerId="AD" clId="Web-{C927CD94-1E81-433D-8D2C-E4A3D143F544}" dt="2018-02-12T16:17:32.794" v="19"/>
        <pc:sldMkLst>
          <pc:docMk/>
          <pc:sldMk cId="1943926028" sldId="273"/>
        </pc:sldMkLst>
        <pc:spChg chg="mod">
          <ac:chgData name="CHARLTON ELIZABETH" userId="10033FFF988933F2@LIVE.COM" providerId="AD" clId="Web-{C927CD94-1E81-433D-8D2C-E4A3D143F544}" dt="2018-02-12T16:17:32.794" v="19"/>
          <ac:spMkLst>
            <pc:docMk/>
            <pc:sldMk cId="1943926028" sldId="273"/>
            <ac:spMk id="3" creationId="{572CF45B-47B2-4230-BA5C-B9ADE57F68DE}"/>
          </ac:spMkLst>
        </pc:spChg>
      </pc:sldChg>
      <pc:sldChg chg="modSp">
        <pc:chgData name="CHARLTON ELIZABETH" userId="10033FFF988933F2@LIVE.COM" providerId="AD" clId="Web-{C927CD94-1E81-433D-8D2C-E4A3D143F544}" dt="2018-02-12T16:19:42.099" v="199"/>
        <pc:sldMkLst>
          <pc:docMk/>
          <pc:sldMk cId="2330822467" sldId="275"/>
        </pc:sldMkLst>
        <pc:spChg chg="mod">
          <ac:chgData name="CHARLTON ELIZABETH" userId="10033FFF988933F2@LIVE.COM" providerId="AD" clId="Web-{C927CD94-1E81-433D-8D2C-E4A3D143F544}" dt="2018-02-12T16:19:42.099" v="199"/>
          <ac:spMkLst>
            <pc:docMk/>
            <pc:sldMk cId="2330822467" sldId="275"/>
            <ac:spMk id="3" creationId="{A5274314-5206-4E48-A15A-A2AB683895D4}"/>
          </ac:spMkLst>
        </pc:spChg>
      </pc:sldChg>
      <pc:sldChg chg="del">
        <pc:chgData name="CHARLTON ELIZABETH" userId="10033FFF988933F2@LIVE.COM" providerId="AD" clId="Web-{C927CD94-1E81-433D-8D2C-E4A3D143F544}" dt="2018-02-12T16:19:54.990" v="201"/>
        <pc:sldMkLst>
          <pc:docMk/>
          <pc:sldMk cId="76150150" sldId="276"/>
        </pc:sldMkLst>
      </pc:sldChg>
      <pc:sldChg chg="del">
        <pc:chgData name="CHARLTON ELIZABETH" userId="10033FFF988933F2@LIVE.COM" providerId="AD" clId="Web-{C927CD94-1E81-433D-8D2C-E4A3D143F544}" dt="2018-02-12T16:19:56.131" v="202"/>
        <pc:sldMkLst>
          <pc:docMk/>
          <pc:sldMk cId="2039738625" sldId="277"/>
        </pc:sldMkLst>
      </pc:sldChg>
    </pc:docChg>
  </pc:docChgLst>
  <pc:docChgLst>
    <pc:chgData name="CHARLTON ELIZABETH" userId="ed2c7363-624f-4001-af6b-6e4fe19ada12" providerId="ADAL" clId="{97C7193E-7424-42E8-9291-16C390CDE4F8}"/>
    <pc:docChg chg="addSld delSld modSld sldOrd">
      <pc:chgData name="CHARLTON ELIZABETH" userId="ed2c7363-624f-4001-af6b-6e4fe19ada12" providerId="ADAL" clId="{97C7193E-7424-42E8-9291-16C390CDE4F8}" dt="2018-02-11T21:32:17.662" v="10"/>
      <pc:docMkLst>
        <pc:docMk/>
      </pc:docMkLst>
      <pc:sldChg chg="del">
        <pc:chgData name="CHARLTON ELIZABETH" userId="ed2c7363-624f-4001-af6b-6e4fe19ada12" providerId="ADAL" clId="{97C7193E-7424-42E8-9291-16C390CDE4F8}" dt="2018-02-11T19:12:40.192" v="1" actId="2696"/>
        <pc:sldMkLst>
          <pc:docMk/>
          <pc:sldMk cId="109857222" sldId="256"/>
        </pc:sldMkLst>
      </pc:sldChg>
      <pc:sldChg chg="add setBg">
        <pc:chgData name="CHARLTON ELIZABETH" userId="ed2c7363-624f-4001-af6b-6e4fe19ada12" providerId="ADAL" clId="{97C7193E-7424-42E8-9291-16C390CDE4F8}" dt="2018-02-11T19:12:48.271" v="2"/>
        <pc:sldMkLst>
          <pc:docMk/>
          <pc:sldMk cId="2108273234" sldId="257"/>
        </pc:sldMkLst>
      </pc:sldChg>
      <pc:sldChg chg="add setBg">
        <pc:chgData name="CHARLTON ELIZABETH" userId="ed2c7363-624f-4001-af6b-6e4fe19ada12" providerId="ADAL" clId="{97C7193E-7424-42E8-9291-16C390CDE4F8}" dt="2018-02-11T19:13:07.130" v="3"/>
        <pc:sldMkLst>
          <pc:docMk/>
          <pc:sldMk cId="2971250264" sldId="258"/>
        </pc:sldMkLst>
      </pc:sldChg>
      <pc:sldChg chg="add">
        <pc:chgData name="CHARLTON ELIZABETH" userId="ed2c7363-624f-4001-af6b-6e4fe19ada12" providerId="ADAL" clId="{97C7193E-7424-42E8-9291-16C390CDE4F8}" dt="2018-02-11T19:12:37.208" v="0"/>
        <pc:sldMkLst>
          <pc:docMk/>
          <pc:sldMk cId="3276005180" sldId="259"/>
        </pc:sldMkLst>
      </pc:sldChg>
      <pc:sldChg chg="add">
        <pc:chgData name="CHARLTON ELIZABETH" userId="ed2c7363-624f-4001-af6b-6e4fe19ada12" providerId="ADAL" clId="{97C7193E-7424-42E8-9291-16C390CDE4F8}" dt="2018-02-11T19:12:37.208" v="0"/>
        <pc:sldMkLst>
          <pc:docMk/>
          <pc:sldMk cId="365282321" sldId="260"/>
        </pc:sldMkLst>
      </pc:sldChg>
      <pc:sldChg chg="add">
        <pc:chgData name="CHARLTON ELIZABETH" userId="ed2c7363-624f-4001-af6b-6e4fe19ada12" providerId="ADAL" clId="{97C7193E-7424-42E8-9291-16C390CDE4F8}" dt="2018-02-11T19:12:37.208" v="0"/>
        <pc:sldMkLst>
          <pc:docMk/>
          <pc:sldMk cId="4019001782" sldId="261"/>
        </pc:sldMkLst>
      </pc:sldChg>
      <pc:sldChg chg="add">
        <pc:chgData name="CHARLTON ELIZABETH" userId="ed2c7363-624f-4001-af6b-6e4fe19ada12" providerId="ADAL" clId="{97C7193E-7424-42E8-9291-16C390CDE4F8}" dt="2018-02-11T19:12:37.208" v="0"/>
        <pc:sldMkLst>
          <pc:docMk/>
          <pc:sldMk cId="185828484" sldId="262"/>
        </pc:sldMkLst>
      </pc:sldChg>
      <pc:sldChg chg="add setBg">
        <pc:chgData name="CHARLTON ELIZABETH" userId="ed2c7363-624f-4001-af6b-6e4fe19ada12" providerId="ADAL" clId="{97C7193E-7424-42E8-9291-16C390CDE4F8}" dt="2018-02-11T19:13:07.130" v="3"/>
        <pc:sldMkLst>
          <pc:docMk/>
          <pc:sldMk cId="281907098" sldId="263"/>
        </pc:sldMkLst>
      </pc:sldChg>
      <pc:sldChg chg="add del">
        <pc:chgData name="CHARLTON ELIZABETH" userId="ed2c7363-624f-4001-af6b-6e4fe19ada12" providerId="ADAL" clId="{97C7193E-7424-42E8-9291-16C390CDE4F8}" dt="2018-02-11T21:32:02.083" v="5" actId="2696"/>
        <pc:sldMkLst>
          <pc:docMk/>
          <pc:sldMk cId="2067125244" sldId="264"/>
        </pc:sldMkLst>
      </pc:sldChg>
      <pc:sldChg chg="add del">
        <pc:chgData name="CHARLTON ELIZABETH" userId="ed2c7363-624f-4001-af6b-6e4fe19ada12" providerId="ADAL" clId="{97C7193E-7424-42E8-9291-16C390CDE4F8}" dt="2018-02-11T21:32:02.899" v="6" actId="2696"/>
        <pc:sldMkLst>
          <pc:docMk/>
          <pc:sldMk cId="3329671194" sldId="265"/>
        </pc:sldMkLst>
      </pc:sldChg>
      <pc:sldChg chg="add del">
        <pc:chgData name="CHARLTON ELIZABETH" userId="ed2c7363-624f-4001-af6b-6e4fe19ada12" providerId="ADAL" clId="{97C7193E-7424-42E8-9291-16C390CDE4F8}" dt="2018-02-11T21:32:03.581" v="7" actId="2696"/>
        <pc:sldMkLst>
          <pc:docMk/>
          <pc:sldMk cId="3889392574" sldId="266"/>
        </pc:sldMkLst>
      </pc:sldChg>
      <pc:sldChg chg="add del">
        <pc:chgData name="CHARLTON ELIZABETH" userId="ed2c7363-624f-4001-af6b-6e4fe19ada12" providerId="ADAL" clId="{97C7193E-7424-42E8-9291-16C390CDE4F8}" dt="2018-02-11T21:32:04.582" v="8" actId="2696"/>
        <pc:sldMkLst>
          <pc:docMk/>
          <pc:sldMk cId="2420565492" sldId="267"/>
        </pc:sldMkLst>
      </pc:sldChg>
      <pc:sldChg chg="add setBg">
        <pc:chgData name="CHARLTON ELIZABETH" userId="ed2c7363-624f-4001-af6b-6e4fe19ada12" providerId="ADAL" clId="{97C7193E-7424-42E8-9291-16C390CDE4F8}" dt="2018-02-11T19:13:07.130" v="3"/>
        <pc:sldMkLst>
          <pc:docMk/>
          <pc:sldMk cId="349935977" sldId="268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3336188671" sldId="269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1784855930" sldId="270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2453791768" sldId="271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2755245552" sldId="272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1943926028" sldId="273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2807138978" sldId="274"/>
        </pc:sldMkLst>
      </pc:sldChg>
      <pc:sldChg chg="add ord">
        <pc:chgData name="CHARLTON ELIZABETH" userId="ed2c7363-624f-4001-af6b-6e4fe19ada12" providerId="ADAL" clId="{97C7193E-7424-42E8-9291-16C390CDE4F8}" dt="2018-02-11T21:31:58.245" v="4"/>
        <pc:sldMkLst>
          <pc:docMk/>
          <pc:sldMk cId="2330822467" sldId="275"/>
        </pc:sldMkLst>
      </pc:sldChg>
      <pc:sldChg chg="add">
        <pc:chgData name="CHARLTON ELIZABETH" userId="ed2c7363-624f-4001-af6b-6e4fe19ada12" providerId="ADAL" clId="{97C7193E-7424-42E8-9291-16C390CDE4F8}" dt="2018-02-11T21:32:14.463" v="9"/>
        <pc:sldMkLst>
          <pc:docMk/>
          <pc:sldMk cId="76150150" sldId="276"/>
        </pc:sldMkLst>
      </pc:sldChg>
      <pc:sldChg chg="add">
        <pc:chgData name="CHARLTON ELIZABETH" userId="ed2c7363-624f-4001-af6b-6e4fe19ada12" providerId="ADAL" clId="{97C7193E-7424-42E8-9291-16C390CDE4F8}" dt="2018-02-11T21:32:17.662" v="10"/>
        <pc:sldMkLst>
          <pc:docMk/>
          <pc:sldMk cId="2039738625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79974"/>
            <a:ext cx="9144000" cy="2387600"/>
          </a:xfrm>
        </p:spPr>
        <p:txBody>
          <a:bodyPr>
            <a:no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Unit 2 </a:t>
            </a:r>
            <a:br>
              <a:rPr lang="en-US" sz="11500" dirty="0">
                <a:solidFill>
                  <a:schemeClr val="bg1"/>
                </a:solidFill>
              </a:rPr>
            </a:br>
            <a:r>
              <a:rPr lang="en-US" sz="11500" dirty="0">
                <a:solidFill>
                  <a:schemeClr val="bg1"/>
                </a:solidFill>
              </a:rPr>
              <a:t>Days 26-30</a:t>
            </a:r>
          </a:p>
        </p:txBody>
      </p:sp>
    </p:spTree>
    <p:extLst>
      <p:ext uri="{BB962C8B-B14F-4D97-AF65-F5344CB8AC3E}">
        <p14:creationId xmlns:p14="http://schemas.microsoft.com/office/powerpoint/2010/main" val="2108273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7F47-0080-4665-BD7D-E264BE326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 Min: Fix your draft!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AE61B-312E-4519-8528-7D7C21D9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Yellow: run on</a:t>
            </a:r>
          </a:p>
          <a:p>
            <a:r>
              <a:rPr lang="en-US" sz="3600" dirty="0"/>
              <a:t>Pink: nice!</a:t>
            </a:r>
          </a:p>
          <a:p>
            <a:r>
              <a:rPr lang="en-US" sz="3600" dirty="0"/>
              <a:t>Red: spelling, capitalization, punctuation error</a:t>
            </a:r>
          </a:p>
          <a:p>
            <a:r>
              <a:rPr lang="en-US" sz="3600" dirty="0"/>
              <a:t>Green: awkward, rephrase</a:t>
            </a:r>
          </a:p>
        </p:txBody>
      </p:sp>
    </p:spTree>
    <p:extLst>
      <p:ext uri="{BB962C8B-B14F-4D97-AF65-F5344CB8AC3E}">
        <p14:creationId xmlns:p14="http://schemas.microsoft.com/office/powerpoint/2010/main" val="33674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9DC12-9F7D-40D2-ABB7-6C72BF62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Draft Word Doc.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F6F9-6156-470B-A26A-DAE37556E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Copy and paste your rough draft into a clean Word document. Title it “</a:t>
            </a:r>
            <a:r>
              <a:rPr lang="en-US" sz="3600" dirty="0" err="1"/>
              <a:t>LastName</a:t>
            </a:r>
            <a:r>
              <a:rPr lang="en-US" sz="3600" dirty="0"/>
              <a:t> Narrative Final Draft.” Then share it with me.</a:t>
            </a:r>
          </a:p>
        </p:txBody>
      </p:sp>
    </p:spTree>
    <p:extLst>
      <p:ext uri="{BB962C8B-B14F-4D97-AF65-F5344CB8AC3E}">
        <p14:creationId xmlns:p14="http://schemas.microsoft.com/office/powerpoint/2010/main" val="245379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B3E80-3515-46DB-BD3E-37EFBBEF1C3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Editing Round 1: Dialogue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885F-2928-4231-92D0-9DC34C80F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Highlight errors with dialogue in </a:t>
            </a:r>
            <a:r>
              <a:rPr lang="en-US" sz="3600" dirty="0">
                <a:highlight>
                  <a:srgbClr val="FFFF00"/>
                </a:highlight>
              </a:rPr>
              <a:t>YELLOW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Signal phrase</a:t>
            </a:r>
          </a:p>
          <a:p>
            <a:pPr marL="0" indent="0">
              <a:buNone/>
            </a:pPr>
            <a:r>
              <a:rPr lang="en-US" sz="3600" dirty="0"/>
              <a:t>Punctuation after the signal phrase</a:t>
            </a:r>
          </a:p>
          <a:p>
            <a:pPr marL="0" indent="0">
              <a:buNone/>
            </a:pPr>
            <a:r>
              <a:rPr lang="en-US" sz="3600" dirty="0"/>
              <a:t>Quotation marks around spoken words</a:t>
            </a:r>
          </a:p>
          <a:p>
            <a:pPr marL="0" indent="0">
              <a:buNone/>
            </a:pPr>
            <a:r>
              <a:rPr lang="en-US" sz="3600" dirty="0"/>
              <a:t>Punctuation at the end of the quote</a:t>
            </a:r>
          </a:p>
        </p:txBody>
      </p:sp>
    </p:spTree>
    <p:extLst>
      <p:ext uri="{BB962C8B-B14F-4D97-AF65-F5344CB8AC3E}">
        <p14:creationId xmlns:p14="http://schemas.microsoft.com/office/powerpoint/2010/main" val="2755245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92B2-9A8D-4CD9-8B9E-4BF7DEF7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Round 2: Capitalization and Spelling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F45B-47B2-4230-BA5C-B9ADE57F6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Find a new computer and highlight capitalization and spelling errors in </a:t>
            </a:r>
            <a:r>
              <a:rPr lang="en-US" sz="3600" dirty="0">
                <a:highlight>
                  <a:srgbClr val="FF00FF"/>
                </a:highlight>
              </a:rPr>
              <a:t>PINK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Proper nouns (names, specific places/organizations)</a:t>
            </a:r>
          </a:p>
          <a:p>
            <a:pPr marL="0" indent="0">
              <a:buNone/>
            </a:pPr>
            <a:r>
              <a:rPr lang="en-US" sz="3600" dirty="0"/>
              <a:t>The word “I”</a:t>
            </a:r>
          </a:p>
          <a:p>
            <a:pPr marL="0" indent="0">
              <a:buNone/>
            </a:pPr>
            <a:r>
              <a:rPr lang="en-US" sz="3600" dirty="0"/>
              <a:t>The first word in a sentence</a:t>
            </a:r>
          </a:p>
        </p:txBody>
      </p:sp>
    </p:spTree>
    <p:extLst>
      <p:ext uri="{BB962C8B-B14F-4D97-AF65-F5344CB8AC3E}">
        <p14:creationId xmlns:p14="http://schemas.microsoft.com/office/powerpoint/2010/main" val="194392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6CC9-0F10-4F99-A859-85BB2189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Round 3: Clunky Sentences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637E-FA4D-4426-9042-3A3E934E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Any time that a sentence sounds weird or awkward, highlight it in </a:t>
            </a:r>
            <a:r>
              <a:rPr lang="en-US" sz="3600" dirty="0">
                <a:highlight>
                  <a:srgbClr val="00FF00"/>
                </a:highlight>
              </a:rPr>
              <a:t>GREEN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713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3C13-F493-46F5-9DBD-BF047B31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Work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4314-5206-4E48-A15A-A2AB6838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Your final draft is due at the end of class!</a:t>
            </a:r>
          </a:p>
          <a:p>
            <a:pPr marL="457200" lvl="1" indent="0">
              <a:buNone/>
            </a:pPr>
            <a:r>
              <a:rPr lang="en-US" sz="3600" dirty="0"/>
              <a:t>1. Finish narrative.</a:t>
            </a:r>
            <a:endParaRPr lang="en-US" sz="3600"/>
          </a:p>
          <a:p>
            <a:pPr marL="457200" lvl="1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2. Print a copy and turn in with your rubric.</a:t>
            </a:r>
            <a:endParaRPr lang="en-US" sz="36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3. Turn in your yellow narrative packet.</a:t>
            </a:r>
            <a:endParaRPr lang="en-US" sz="36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4. AOW.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5. Read.</a:t>
            </a:r>
          </a:p>
        </p:txBody>
      </p:sp>
    </p:spTree>
    <p:extLst>
      <p:ext uri="{BB962C8B-B14F-4D97-AF65-F5344CB8AC3E}">
        <p14:creationId xmlns:p14="http://schemas.microsoft.com/office/powerpoint/2010/main" val="233082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4D1C-A9BA-4886-B67E-373E9C6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6901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Day 26</a:t>
            </a:r>
          </a:p>
        </p:txBody>
      </p:sp>
    </p:spTree>
    <p:extLst>
      <p:ext uri="{BB962C8B-B14F-4D97-AF65-F5344CB8AC3E}">
        <p14:creationId xmlns:p14="http://schemas.microsoft.com/office/powerpoint/2010/main" val="29712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0098-D3F9-4771-8841-4CF14D87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7141-2DAB-4B8A-BD32-2634BAB8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Re-write the following sentence so it “shows” and no longer “tells.”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Ms. Charlton was happy to meet </a:t>
            </a:r>
            <a:r>
              <a:rPr lang="en-US" sz="3600"/>
              <a:t>Justin Timberlake.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600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80F3-D577-40DD-93E3-0F011968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FBFF0-4594-457F-B5E7-E7050647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Continue drafting</a:t>
            </a:r>
          </a:p>
        </p:txBody>
      </p:sp>
    </p:spTree>
    <p:extLst>
      <p:ext uri="{BB962C8B-B14F-4D97-AF65-F5344CB8AC3E}">
        <p14:creationId xmlns:p14="http://schemas.microsoft.com/office/powerpoint/2010/main" val="3652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367A-5E10-42A7-9929-5D658A76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19075"/>
            <a:ext cx="10515600" cy="1325563"/>
          </a:xfrm>
        </p:spPr>
        <p:txBody>
          <a:bodyPr/>
          <a:lstStyle/>
          <a:p>
            <a:r>
              <a:rPr lang="en-US" dirty="0"/>
              <a:t>Draft due at the end of the hour!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2677-DE5C-4E57-A6AD-F15B19573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714375"/>
            <a:ext cx="10515600" cy="61897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Finish your bell ringer and turn it in</a:t>
            </a:r>
          </a:p>
          <a:p>
            <a:pPr marL="514350" indent="-514350">
              <a:buAutoNum type="arabicPeriod"/>
            </a:pPr>
            <a:r>
              <a:rPr lang="en-US" sz="3600" dirty="0"/>
              <a:t>Grab a computer and finish your rough draft</a:t>
            </a:r>
          </a:p>
          <a:p>
            <a:pPr marL="514350" indent="-514350">
              <a:buAutoNum type="arabicPeriod"/>
            </a:pPr>
            <a:r>
              <a:rPr lang="en-US" sz="3600" dirty="0"/>
              <a:t>Do page 9 in your packet</a:t>
            </a:r>
          </a:p>
          <a:p>
            <a:pPr marL="514350" indent="-514350">
              <a:buAutoNum type="arabicPeriod"/>
            </a:pPr>
            <a:r>
              <a:rPr lang="en-US" sz="3600" dirty="0"/>
              <a:t>Print your draft</a:t>
            </a:r>
          </a:p>
          <a:p>
            <a:pPr lvl="2"/>
            <a:r>
              <a:rPr lang="en-US" sz="3200" dirty="0"/>
              <a:t>OM300LC1</a:t>
            </a:r>
          </a:p>
          <a:p>
            <a:pPr lvl="2"/>
            <a:r>
              <a:rPr lang="en-US" sz="3200" dirty="0"/>
              <a:t>Settings--&gt;Print on both sides (flip on long edge)</a:t>
            </a:r>
          </a:p>
          <a:p>
            <a:pPr lvl="2"/>
            <a:r>
              <a:rPr lang="en-US" sz="3200" dirty="0"/>
              <a:t>Pick it up in the upper conference room</a:t>
            </a:r>
          </a:p>
          <a:p>
            <a:pPr marL="514350" indent="-514350">
              <a:buAutoNum type="arabicPeriod"/>
            </a:pPr>
            <a:r>
              <a:rPr lang="en-US" sz="3600" dirty="0"/>
              <a:t>Do page 10 with a partner</a:t>
            </a:r>
          </a:p>
          <a:p>
            <a:pPr marL="514350" indent="-514350">
              <a:buAutoNum type="arabicPeriod"/>
            </a:pPr>
            <a:r>
              <a:rPr lang="en-US" sz="3600" dirty="0"/>
              <a:t>Make any changes based on your peer feedback</a:t>
            </a:r>
          </a:p>
          <a:p>
            <a:pPr marL="514350" indent="-514350">
              <a:buAutoNum type="arabicPeriod"/>
            </a:pPr>
            <a:r>
              <a:rPr lang="en-US" sz="3600" dirty="0"/>
              <a:t>Read or work on your IR project</a:t>
            </a:r>
          </a:p>
        </p:txBody>
      </p:sp>
    </p:spTree>
    <p:extLst>
      <p:ext uri="{BB962C8B-B14F-4D97-AF65-F5344CB8AC3E}">
        <p14:creationId xmlns:p14="http://schemas.microsoft.com/office/powerpoint/2010/main" val="401900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E91A-31EB-4C26-95E7-AFBFA818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Page 10 of the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F06C-D87C-450F-ACD0-7708296E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4D1C-A9BA-4886-B67E-373E9C6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2384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Day 27</a:t>
            </a:r>
          </a:p>
        </p:txBody>
      </p:sp>
    </p:spTree>
    <p:extLst>
      <p:ext uri="{BB962C8B-B14F-4D97-AF65-F5344CB8AC3E}">
        <p14:creationId xmlns:p14="http://schemas.microsoft.com/office/powerpoint/2010/main" val="28190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0098-D3F9-4771-8841-4CF14D87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87141-2DAB-4B8A-BD32-2634BAB8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What kind of feedback did you get from page 10 of the narrative packet? What do you need to fix in your narrative?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8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897A-DAAB-4729-BC6D-765688D1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8329-E23B-455C-B8FC-B1DBEBCA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Editing</a:t>
            </a:r>
          </a:p>
          <a:p>
            <a:r>
              <a:rPr lang="en-US" sz="3600" dirty="0"/>
              <a:t>Final work time</a:t>
            </a:r>
          </a:p>
        </p:txBody>
      </p:sp>
    </p:spTree>
    <p:extLst>
      <p:ext uri="{BB962C8B-B14F-4D97-AF65-F5344CB8AC3E}">
        <p14:creationId xmlns:p14="http://schemas.microsoft.com/office/powerpoint/2010/main" val="1784855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304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2  Days 26-30</vt:lpstr>
      <vt:lpstr>Day 26</vt:lpstr>
      <vt:lpstr>Bell Ringer 8</vt:lpstr>
      <vt:lpstr>Plan for the Day</vt:lpstr>
      <vt:lpstr>Draft due at the end of the hour!</vt:lpstr>
      <vt:lpstr>Homework: Page 10 of the packet</vt:lpstr>
      <vt:lpstr>Day 27</vt:lpstr>
      <vt:lpstr>Bell Ringer 2</vt:lpstr>
      <vt:lpstr>Plan for the Day</vt:lpstr>
      <vt:lpstr>15 Min: Fix your draft!</vt:lpstr>
      <vt:lpstr>Final Draft Word Doc.</vt:lpstr>
      <vt:lpstr>Editing Round 1: Dialogue Punctuation</vt:lpstr>
      <vt:lpstr>Editing Round 2: Capitalization and Spelling</vt:lpstr>
      <vt:lpstr>Editing Round 3: Clunky Sentences </vt:lpstr>
      <vt:lpstr>Final Work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CHARLTON ELIZABETH</cp:lastModifiedBy>
  <cp:revision>13</cp:revision>
  <dcterms:created xsi:type="dcterms:W3CDTF">2013-07-15T20:26:40Z</dcterms:created>
  <dcterms:modified xsi:type="dcterms:W3CDTF">2018-02-13T15:36:27Z</dcterms:modified>
</cp:coreProperties>
</file>