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257" r:id="rId2"/>
    <p:sldId id="258" r:id="rId3"/>
    <p:sldId id="259" r:id="rId4"/>
    <p:sldId id="260" r:id="rId5"/>
    <p:sldId id="273" r:id="rId6"/>
    <p:sldId id="275" r:id="rId7"/>
    <p:sldId id="276" r:id="rId8"/>
    <p:sldId id="277" r:id="rId9"/>
    <p:sldId id="278" r:id="rId10"/>
    <p:sldId id="279" r:id="rId11"/>
    <p:sldId id="274" r:id="rId12"/>
    <p:sldId id="280" r:id="rId13"/>
    <p:sldId id="261" r:id="rId14"/>
    <p:sldId id="262" r:id="rId15"/>
    <p:sldId id="263" r:id="rId16"/>
    <p:sldId id="281" r:id="rId17"/>
    <p:sldId id="282" r:id="rId18"/>
    <p:sldId id="283" r:id="rId19"/>
    <p:sldId id="284" r:id="rId20"/>
    <p:sldId id="288" r:id="rId21"/>
    <p:sldId id="285" r:id="rId22"/>
    <p:sldId id="289" r:id="rId23"/>
    <p:sldId id="287" r:id="rId24"/>
    <p:sldId id="290" r:id="rId25"/>
    <p:sldId id="291" r:id="rId26"/>
    <p:sldId id="292" r:id="rId27"/>
    <p:sldId id="293" r:id="rId28"/>
    <p:sldId id="264" r:id="rId29"/>
    <p:sldId id="265" r:id="rId30"/>
    <p:sldId id="297" r:id="rId31"/>
    <p:sldId id="266" r:id="rId32"/>
    <p:sldId id="294" r:id="rId33"/>
    <p:sldId id="296" r:id="rId34"/>
    <p:sldId id="295" r:id="rId35"/>
    <p:sldId id="267" r:id="rId36"/>
    <p:sldId id="298" r:id="rId37"/>
    <p:sldId id="299" r:id="rId38"/>
    <p:sldId id="334"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270" r:id="rId58"/>
    <p:sldId id="318" r:id="rId59"/>
    <p:sldId id="319" r:id="rId60"/>
    <p:sldId id="337" r:id="rId61"/>
    <p:sldId id="320" r:id="rId62"/>
    <p:sldId id="321" r:id="rId63"/>
    <p:sldId id="322" r:id="rId64"/>
    <p:sldId id="323" r:id="rId65"/>
    <p:sldId id="324" r:id="rId66"/>
    <p:sldId id="332" r:id="rId67"/>
    <p:sldId id="335" r:id="rId68"/>
    <p:sldId id="336"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CE4C20-AAC7-467D-91DD-B366034D1D4F}" v="1143" dt="2018-03-18T21:23:36.2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TON ELIZABETH" userId="10033FFF988933F2@LIVE.COM" providerId="AD" clId="Web-{D00CBA9F-5FF6-471E-9F76-D9D86A4DDAD8}"/>
    <pc:docChg chg="delSld modSld">
      <pc:chgData name="CHARLTON ELIZABETH" userId="10033FFF988933F2@LIVE.COM" providerId="AD" clId="Web-{D00CBA9F-5FF6-471E-9F76-D9D86A4DDAD8}" dt="2018-03-18T21:06:20.870" v="77"/>
      <pc:docMkLst>
        <pc:docMk/>
      </pc:docMkLst>
      <pc:sldChg chg="modSp">
        <pc:chgData name="CHARLTON ELIZABETH" userId="10033FFF988933F2@LIVE.COM" providerId="AD" clId="Web-{D00CBA9F-5FF6-471E-9F76-D9D86A4DDAD8}" dt="2018-03-18T21:06:20.870" v="76"/>
        <pc:sldMkLst>
          <pc:docMk/>
          <pc:sldMk cId="1243982010" sldId="263"/>
        </pc:sldMkLst>
        <pc:spChg chg="mod">
          <ac:chgData name="CHARLTON ELIZABETH" userId="10033FFF988933F2@LIVE.COM" providerId="AD" clId="Web-{D00CBA9F-5FF6-471E-9F76-D9D86A4DDAD8}" dt="2018-03-18T21:06:20.870" v="76"/>
          <ac:spMkLst>
            <pc:docMk/>
            <pc:sldMk cId="1243982010" sldId="263"/>
            <ac:spMk id="3" creationId="{79DA5F0E-D5EB-4D4A-B9EC-1976BA050E10}"/>
          </ac:spMkLst>
        </pc:spChg>
      </pc:sldChg>
    </pc:docChg>
  </pc:docChgLst>
  <pc:docChgLst>
    <pc:chgData name="CHARLTON ELIZABETH" userId="S::echarlton@owatonna.k12.mn.us::ed2c7363-624f-4001-af6b-6e4fe19ada12" providerId="AD" clId="Web-{4BB1AE54-9CD4-4CC3-A176-FA149F6254A7}"/>
    <pc:docChg chg="addSld modSld">
      <pc:chgData name="CHARLTON ELIZABETH" userId="S::echarlton@owatonna.k12.mn.us::ed2c7363-624f-4001-af6b-6e4fe19ada12" providerId="AD" clId="Web-{4BB1AE54-9CD4-4CC3-A176-FA149F6254A7}" dt="2018-03-21T12:55:16.478" v="93"/>
      <pc:docMkLst>
        <pc:docMk/>
      </pc:docMkLst>
      <pc:sldChg chg="modSp">
        <pc:chgData name="CHARLTON ELIZABETH" userId="S::echarlton@owatonna.k12.mn.us::ed2c7363-624f-4001-af6b-6e4fe19ada12" providerId="AD" clId="Web-{4BB1AE54-9CD4-4CC3-A176-FA149F6254A7}" dt="2018-03-21T12:55:16.478" v="93"/>
        <pc:sldMkLst>
          <pc:docMk/>
          <pc:sldMk cId="241457731" sldId="265"/>
        </pc:sldMkLst>
        <pc:spChg chg="mod">
          <ac:chgData name="CHARLTON ELIZABETH" userId="S::echarlton@owatonna.k12.mn.us::ed2c7363-624f-4001-af6b-6e4fe19ada12" providerId="AD" clId="Web-{4BB1AE54-9CD4-4CC3-A176-FA149F6254A7}" dt="2018-03-21T12:55:16.478" v="93"/>
          <ac:spMkLst>
            <pc:docMk/>
            <pc:sldMk cId="241457731" sldId="265"/>
            <ac:spMk id="3" creationId="{A4E6057A-F6D0-43B5-B591-7B81DA95A421}"/>
          </ac:spMkLst>
        </pc:spChg>
      </pc:sldChg>
      <pc:sldChg chg="addSp delSp modSp new mod setBg">
        <pc:chgData name="CHARLTON ELIZABETH" userId="S::echarlton@owatonna.k12.mn.us::ed2c7363-624f-4001-af6b-6e4fe19ada12" providerId="AD" clId="Web-{4BB1AE54-9CD4-4CC3-A176-FA149F6254A7}" dt="2018-03-21T12:52:24.768" v="2"/>
        <pc:sldMkLst>
          <pc:docMk/>
          <pc:sldMk cId="3317027592" sldId="297"/>
        </pc:sldMkLst>
        <pc:spChg chg="del">
          <ac:chgData name="CHARLTON ELIZABETH" userId="S::echarlton@owatonna.k12.mn.us::ed2c7363-624f-4001-af6b-6e4fe19ada12" providerId="AD" clId="Web-{4BB1AE54-9CD4-4CC3-A176-FA149F6254A7}" dt="2018-03-21T12:52:24.768" v="2"/>
          <ac:spMkLst>
            <pc:docMk/>
            <pc:sldMk cId="3317027592" sldId="297"/>
            <ac:spMk id="2" creationId="{F66D1E9D-E6A6-4C7C-8D4A-CAE6D6A8A8AC}"/>
          </ac:spMkLst>
        </pc:spChg>
        <pc:spChg chg="del">
          <ac:chgData name="CHARLTON ELIZABETH" userId="S::echarlton@owatonna.k12.mn.us::ed2c7363-624f-4001-af6b-6e4fe19ada12" providerId="AD" clId="Web-{4BB1AE54-9CD4-4CC3-A176-FA149F6254A7}" dt="2018-03-21T12:52:21.299" v="1"/>
          <ac:spMkLst>
            <pc:docMk/>
            <pc:sldMk cId="3317027592" sldId="297"/>
            <ac:spMk id="3" creationId="{52CB248A-BCCB-49E9-A570-08AE3CA7C06D}"/>
          </ac:spMkLst>
        </pc:spChg>
        <pc:picChg chg="add mod ord">
          <ac:chgData name="CHARLTON ELIZABETH" userId="S::echarlton@owatonna.k12.mn.us::ed2c7363-624f-4001-af6b-6e4fe19ada12" providerId="AD" clId="Web-{4BB1AE54-9CD4-4CC3-A176-FA149F6254A7}" dt="2018-03-21T12:52:24.768" v="2"/>
          <ac:picMkLst>
            <pc:docMk/>
            <pc:sldMk cId="3317027592" sldId="297"/>
            <ac:picMk id="4" creationId="{86175B8F-0925-483A-AFFF-D66E166E3EF7}"/>
          </ac:picMkLst>
        </pc:picChg>
      </pc:sldChg>
    </pc:docChg>
  </pc:docChgLst>
  <pc:docChgLst>
    <pc:chgData name="CHARLTON ELIZABETH" userId="10033FFF988933F2@LIVE.COM" providerId="AD" clId="Web-{A87ABF85-4C5E-4493-A8D9-D9364AA85EDE}"/>
    <pc:docChg chg="addSld">
      <pc:chgData name="CHARLTON ELIZABETH" userId="10033FFF988933F2@LIVE.COM" providerId="AD" clId="Web-{A87ABF85-4C5E-4493-A8D9-D9364AA85EDE}" dt="2018-03-19T16:08:52.570" v="0"/>
      <pc:docMkLst>
        <pc:docMk/>
      </pc:docMkLst>
      <pc:sldChg chg="add replId">
        <pc:chgData name="CHARLTON ELIZABETH" userId="10033FFF988933F2@LIVE.COM" providerId="AD" clId="Web-{A87ABF85-4C5E-4493-A8D9-D9364AA85EDE}" dt="2018-03-19T16:08:52.570" v="0"/>
        <pc:sldMkLst>
          <pc:docMk/>
          <pc:sldMk cId="2197004798" sldId="296"/>
        </pc:sldMkLst>
      </pc:sldChg>
    </pc:docChg>
  </pc:docChgLst>
  <pc:docChgLst>
    <pc:chgData name="CHARLTON ELIZABETH" userId="S::echarlton@owatonna.k12.mn.us::ed2c7363-624f-4001-af6b-6e4fe19ada12" providerId="AD" clId="Web-{D942B859-39C4-4475-8480-24B503DE5428}"/>
    <pc:docChg chg="addSld">
      <pc:chgData name="CHARLTON ELIZABETH" userId="S::echarlton@owatonna.k12.mn.us::ed2c7363-624f-4001-af6b-6e4fe19ada12" providerId="AD" clId="Web-{D942B859-39C4-4475-8480-24B503DE5428}" dt="2018-04-04T14:09:15.220" v="0"/>
      <pc:docMkLst>
        <pc:docMk/>
      </pc:docMkLst>
      <pc:sldChg chg="add">
        <pc:chgData name="CHARLTON ELIZABETH" userId="S::echarlton@owatonna.k12.mn.us::ed2c7363-624f-4001-af6b-6e4fe19ada12" providerId="AD" clId="Web-{D942B859-39C4-4475-8480-24B503DE5428}" dt="2018-04-04T14:09:15.220" v="0"/>
        <pc:sldMkLst>
          <pc:docMk/>
          <pc:sldMk cId="4112290152" sldId="337"/>
        </pc:sldMkLst>
      </pc:sldChg>
    </pc:docChg>
  </pc:docChgLst>
  <pc:docChgLst>
    <pc:chgData name="CHARLTON ELIZABETH" userId="ed2c7363-624f-4001-af6b-6e4fe19ada12" providerId="ADAL" clId="{6ACE4C20-AAC7-467D-91DD-B366034D1D4F}"/>
    <pc:docChg chg="custSel addSld delSld modSld sldOrd">
      <pc:chgData name="CHARLTON ELIZABETH" userId="ed2c7363-624f-4001-af6b-6e4fe19ada12" providerId="ADAL" clId="{6ACE4C20-AAC7-467D-91DD-B366034D1D4F}" dt="2018-03-31T17:41:24.029" v="3884" actId="20577"/>
      <pc:docMkLst>
        <pc:docMk/>
      </pc:docMkLst>
      <pc:sldChg chg="add setBg">
        <pc:chgData name="CHARLTON ELIZABETH" userId="ed2c7363-624f-4001-af6b-6e4fe19ada12" providerId="ADAL" clId="{6ACE4C20-AAC7-467D-91DD-B366034D1D4F}" dt="2018-03-11T23:07:37.004" v="2" actId="13926"/>
        <pc:sldMkLst>
          <pc:docMk/>
          <pc:sldMk cId="664594296" sldId="257"/>
        </pc:sldMkLst>
      </pc:sldChg>
      <pc:sldChg chg="add setBg">
        <pc:chgData name="CHARLTON ELIZABETH" userId="ed2c7363-624f-4001-af6b-6e4fe19ada12" providerId="ADAL" clId="{6ACE4C20-AAC7-467D-91DD-B366034D1D4F}" dt="2018-03-11T23:07:48.301" v="3" actId="13926"/>
        <pc:sldMkLst>
          <pc:docMk/>
          <pc:sldMk cId="3894395629" sldId="258"/>
        </pc:sldMkLst>
      </pc:sldChg>
      <pc:sldChg chg="modSp add">
        <pc:chgData name="CHARLTON ELIZABETH" userId="ed2c7363-624f-4001-af6b-6e4fe19ada12" providerId="ADAL" clId="{6ACE4C20-AAC7-467D-91DD-B366034D1D4F}" dt="2018-03-12T02:00:19.186" v="1667" actId="13926"/>
        <pc:sldMkLst>
          <pc:docMk/>
          <pc:sldMk cId="2891072875" sldId="259"/>
        </pc:sldMkLst>
        <pc:spChg chg="mod">
          <ac:chgData name="CHARLTON ELIZABETH" userId="ed2c7363-624f-4001-af6b-6e4fe19ada12" providerId="ADAL" clId="{6ACE4C20-AAC7-467D-91DD-B366034D1D4F}" dt="2018-03-12T02:00:19.186" v="1667" actId="13926"/>
          <ac:spMkLst>
            <pc:docMk/>
            <pc:sldMk cId="2891072875" sldId="259"/>
            <ac:spMk id="2" creationId="{36EFBA92-9765-4C21-A412-E115A0F419D0}"/>
          </ac:spMkLst>
        </pc:spChg>
        <pc:spChg chg="mod">
          <ac:chgData name="CHARLTON ELIZABETH" userId="ed2c7363-624f-4001-af6b-6e4fe19ada12" providerId="ADAL" clId="{6ACE4C20-AAC7-467D-91DD-B366034D1D4F}" dt="2018-03-12T02:00:13.216" v="1666" actId="403"/>
          <ac:spMkLst>
            <pc:docMk/>
            <pc:sldMk cId="2891072875" sldId="259"/>
            <ac:spMk id="3" creationId="{A4E6057A-F6D0-43B5-B591-7B81DA95A421}"/>
          </ac:spMkLst>
        </pc:spChg>
      </pc:sldChg>
      <pc:sldChg chg="modSp add">
        <pc:chgData name="CHARLTON ELIZABETH" userId="ed2c7363-624f-4001-af6b-6e4fe19ada12" providerId="ADAL" clId="{6ACE4C20-AAC7-467D-91DD-B366034D1D4F}" dt="2018-03-12T01:41:09.578" v="69" actId="403"/>
        <pc:sldMkLst>
          <pc:docMk/>
          <pc:sldMk cId="2138811540" sldId="260"/>
        </pc:sldMkLst>
        <pc:spChg chg="mod">
          <ac:chgData name="CHARLTON ELIZABETH" userId="ed2c7363-624f-4001-af6b-6e4fe19ada12" providerId="ADAL" clId="{6ACE4C20-AAC7-467D-91DD-B366034D1D4F}" dt="2018-03-12T01:41:09.578" v="69" actId="403"/>
          <ac:spMkLst>
            <pc:docMk/>
            <pc:sldMk cId="2138811540" sldId="260"/>
            <ac:spMk id="3" creationId="{79DA5F0E-D5EB-4D4A-B9EC-1976BA050E10}"/>
          </ac:spMkLst>
        </pc:spChg>
      </pc:sldChg>
      <pc:sldChg chg="add setBg">
        <pc:chgData name="CHARLTON ELIZABETH" userId="ed2c7363-624f-4001-af6b-6e4fe19ada12" providerId="ADAL" clId="{6ACE4C20-AAC7-467D-91DD-B366034D1D4F}" dt="2018-03-11T23:07:48.301" v="3" actId="13926"/>
        <pc:sldMkLst>
          <pc:docMk/>
          <pc:sldMk cId="2208086212" sldId="261"/>
        </pc:sldMkLst>
      </pc:sldChg>
      <pc:sldChg chg="modSp add">
        <pc:chgData name="CHARLTON ELIZABETH" userId="ed2c7363-624f-4001-af6b-6e4fe19ada12" providerId="ADAL" clId="{6ACE4C20-AAC7-467D-91DD-B366034D1D4F}" dt="2018-03-18T21:12:00.604" v="1856" actId="20577"/>
        <pc:sldMkLst>
          <pc:docMk/>
          <pc:sldMk cId="4260776165" sldId="262"/>
        </pc:sldMkLst>
        <pc:spChg chg="mod">
          <ac:chgData name="CHARLTON ELIZABETH" userId="ed2c7363-624f-4001-af6b-6e4fe19ada12" providerId="ADAL" clId="{6ACE4C20-AAC7-467D-91DD-B366034D1D4F}" dt="2018-03-18T21:12:00.604" v="1856" actId="20577"/>
          <ac:spMkLst>
            <pc:docMk/>
            <pc:sldMk cId="4260776165" sldId="262"/>
            <ac:spMk id="3" creationId="{A4E6057A-F6D0-43B5-B591-7B81DA95A421}"/>
          </ac:spMkLst>
        </pc:spChg>
      </pc:sldChg>
      <pc:sldChg chg="modSp add">
        <pc:chgData name="CHARLTON ELIZABETH" userId="ed2c7363-624f-4001-af6b-6e4fe19ada12" providerId="ADAL" clId="{6ACE4C20-AAC7-467D-91DD-B366034D1D4F}" dt="2018-03-18T21:11:22.478" v="1764" actId="20577"/>
        <pc:sldMkLst>
          <pc:docMk/>
          <pc:sldMk cId="1243982010" sldId="263"/>
        </pc:sldMkLst>
        <pc:spChg chg="mod">
          <ac:chgData name="CHARLTON ELIZABETH" userId="ed2c7363-624f-4001-af6b-6e4fe19ada12" providerId="ADAL" clId="{6ACE4C20-AAC7-467D-91DD-B366034D1D4F}" dt="2018-03-18T21:11:22.478" v="1764" actId="20577"/>
          <ac:spMkLst>
            <pc:docMk/>
            <pc:sldMk cId="1243982010" sldId="263"/>
            <ac:spMk id="3" creationId="{79DA5F0E-D5EB-4D4A-B9EC-1976BA050E10}"/>
          </ac:spMkLst>
        </pc:spChg>
      </pc:sldChg>
      <pc:sldChg chg="add setBg">
        <pc:chgData name="CHARLTON ELIZABETH" userId="ed2c7363-624f-4001-af6b-6e4fe19ada12" providerId="ADAL" clId="{6ACE4C20-AAC7-467D-91DD-B366034D1D4F}" dt="2018-03-11T23:07:48.301" v="3" actId="13926"/>
        <pc:sldMkLst>
          <pc:docMk/>
          <pc:sldMk cId="3605715540" sldId="264"/>
        </pc:sldMkLst>
      </pc:sldChg>
      <pc:sldChg chg="modSp add">
        <pc:chgData name="CHARLTON ELIZABETH" userId="ed2c7363-624f-4001-af6b-6e4fe19ada12" providerId="ADAL" clId="{6ACE4C20-AAC7-467D-91DD-B366034D1D4F}" dt="2018-03-18T21:23:31.162" v="2815" actId="20577"/>
        <pc:sldMkLst>
          <pc:docMk/>
          <pc:sldMk cId="241457731" sldId="265"/>
        </pc:sldMkLst>
        <pc:spChg chg="mod">
          <ac:chgData name="CHARLTON ELIZABETH" userId="ed2c7363-624f-4001-af6b-6e4fe19ada12" providerId="ADAL" clId="{6ACE4C20-AAC7-467D-91DD-B366034D1D4F}" dt="2018-03-18T21:23:31.162" v="2815" actId="20577"/>
          <ac:spMkLst>
            <pc:docMk/>
            <pc:sldMk cId="241457731" sldId="265"/>
            <ac:spMk id="3" creationId="{A4E6057A-F6D0-43B5-B591-7B81DA95A421}"/>
          </ac:spMkLst>
        </pc:spChg>
      </pc:sldChg>
      <pc:sldChg chg="modSp add">
        <pc:chgData name="CHARLTON ELIZABETH" userId="ed2c7363-624f-4001-af6b-6e4fe19ada12" providerId="ADAL" clId="{6ACE4C20-AAC7-467D-91DD-B366034D1D4F}" dt="2018-03-18T21:24:06.461" v="2895" actId="20577"/>
        <pc:sldMkLst>
          <pc:docMk/>
          <pc:sldMk cId="2942915178" sldId="266"/>
        </pc:sldMkLst>
        <pc:spChg chg="mod">
          <ac:chgData name="CHARLTON ELIZABETH" userId="ed2c7363-624f-4001-af6b-6e4fe19ada12" providerId="ADAL" clId="{6ACE4C20-AAC7-467D-91DD-B366034D1D4F}" dt="2018-03-18T21:24:06.461" v="2895" actId="20577"/>
          <ac:spMkLst>
            <pc:docMk/>
            <pc:sldMk cId="2942915178" sldId="266"/>
            <ac:spMk id="3" creationId="{79DA5F0E-D5EB-4D4A-B9EC-1976BA050E10}"/>
          </ac:spMkLst>
        </pc:spChg>
      </pc:sldChg>
      <pc:sldChg chg="add setBg">
        <pc:chgData name="CHARLTON ELIZABETH" userId="ed2c7363-624f-4001-af6b-6e4fe19ada12" providerId="ADAL" clId="{6ACE4C20-AAC7-467D-91DD-B366034D1D4F}" dt="2018-03-11T23:07:48.301" v="3" actId="13926"/>
        <pc:sldMkLst>
          <pc:docMk/>
          <pc:sldMk cId="376506796" sldId="267"/>
        </pc:sldMkLst>
      </pc:sldChg>
      <pc:sldChg chg="add del">
        <pc:chgData name="CHARLTON ELIZABETH" userId="ed2c7363-624f-4001-af6b-6e4fe19ada12" providerId="ADAL" clId="{6ACE4C20-AAC7-467D-91DD-B366034D1D4F}" dt="2018-03-31T17:34:23.331" v="3148" actId="2696"/>
        <pc:sldMkLst>
          <pc:docMk/>
          <pc:sldMk cId="2594070667" sldId="268"/>
        </pc:sldMkLst>
      </pc:sldChg>
      <pc:sldChg chg="add del">
        <pc:chgData name="CHARLTON ELIZABETH" userId="ed2c7363-624f-4001-af6b-6e4fe19ada12" providerId="ADAL" clId="{6ACE4C20-AAC7-467D-91DD-B366034D1D4F}" dt="2018-03-31T17:34:24.081" v="3149" actId="2696"/>
        <pc:sldMkLst>
          <pc:docMk/>
          <pc:sldMk cId="87051584" sldId="269"/>
        </pc:sldMkLst>
      </pc:sldChg>
      <pc:sldChg chg="add setBg">
        <pc:chgData name="CHARLTON ELIZABETH" userId="ed2c7363-624f-4001-af6b-6e4fe19ada12" providerId="ADAL" clId="{6ACE4C20-AAC7-467D-91DD-B366034D1D4F}" dt="2018-03-11T23:07:48.301" v="3" actId="13926"/>
        <pc:sldMkLst>
          <pc:docMk/>
          <pc:sldMk cId="2927038986" sldId="270"/>
        </pc:sldMkLst>
      </pc:sldChg>
      <pc:sldChg chg="add del">
        <pc:chgData name="CHARLTON ELIZABETH" userId="ed2c7363-624f-4001-af6b-6e4fe19ada12" providerId="ADAL" clId="{6ACE4C20-AAC7-467D-91DD-B366034D1D4F}" dt="2018-03-31T17:34:40.096" v="3151" actId="2696"/>
        <pc:sldMkLst>
          <pc:docMk/>
          <pc:sldMk cId="3690161365" sldId="271"/>
        </pc:sldMkLst>
      </pc:sldChg>
      <pc:sldChg chg="add del">
        <pc:chgData name="CHARLTON ELIZABETH" userId="ed2c7363-624f-4001-af6b-6e4fe19ada12" providerId="ADAL" clId="{6ACE4C20-AAC7-467D-91DD-B366034D1D4F}" dt="2018-03-31T17:34:40.908" v="3152" actId="2696"/>
        <pc:sldMkLst>
          <pc:docMk/>
          <pc:sldMk cId="3743964789" sldId="272"/>
        </pc:sldMkLst>
      </pc:sldChg>
      <pc:sldChg chg="modSp add">
        <pc:chgData name="CHARLTON ELIZABETH" userId="ed2c7363-624f-4001-af6b-6e4fe19ada12" providerId="ADAL" clId="{6ACE4C20-AAC7-467D-91DD-B366034D1D4F}" dt="2018-03-12T01:42:17.055" v="87" actId="20577"/>
        <pc:sldMkLst>
          <pc:docMk/>
          <pc:sldMk cId="660594745" sldId="273"/>
        </pc:sldMkLst>
        <pc:spChg chg="mod">
          <ac:chgData name="CHARLTON ELIZABETH" userId="ed2c7363-624f-4001-af6b-6e4fe19ada12" providerId="ADAL" clId="{6ACE4C20-AAC7-467D-91DD-B366034D1D4F}" dt="2018-03-12T01:42:17.055" v="87" actId="20577"/>
          <ac:spMkLst>
            <pc:docMk/>
            <pc:sldMk cId="660594745" sldId="273"/>
            <ac:spMk id="2" creationId="{F4C4F334-1F31-427B-AA0E-78B58A480C90}"/>
          </ac:spMkLst>
        </pc:spChg>
      </pc:sldChg>
      <pc:sldChg chg="modSp add ord">
        <pc:chgData name="CHARLTON ELIZABETH" userId="ed2c7363-624f-4001-af6b-6e4fe19ada12" providerId="ADAL" clId="{6ACE4C20-AAC7-467D-91DD-B366034D1D4F}" dt="2018-03-12T01:53:35.135" v="1362" actId="13926"/>
        <pc:sldMkLst>
          <pc:docMk/>
          <pc:sldMk cId="826118008" sldId="274"/>
        </pc:sldMkLst>
        <pc:spChg chg="mod">
          <ac:chgData name="CHARLTON ELIZABETH" userId="ed2c7363-624f-4001-af6b-6e4fe19ada12" providerId="ADAL" clId="{6ACE4C20-AAC7-467D-91DD-B366034D1D4F}" dt="2018-03-12T01:42:24.846" v="101" actId="20577"/>
          <ac:spMkLst>
            <pc:docMk/>
            <pc:sldMk cId="826118008" sldId="274"/>
            <ac:spMk id="2" creationId="{FD646178-3E3F-49C9-BB64-DB602A88B320}"/>
          </ac:spMkLst>
        </pc:spChg>
        <pc:spChg chg="mod">
          <ac:chgData name="CHARLTON ELIZABETH" userId="ed2c7363-624f-4001-af6b-6e4fe19ada12" providerId="ADAL" clId="{6ACE4C20-AAC7-467D-91DD-B366034D1D4F}" dt="2018-03-12T01:51:19.327" v="1174" actId="403"/>
          <ac:spMkLst>
            <pc:docMk/>
            <pc:sldMk cId="826118008" sldId="274"/>
            <ac:spMk id="3" creationId="{27F13A77-A58B-48A5-9873-1EB7440A949D}"/>
          </ac:spMkLst>
        </pc:spChg>
      </pc:sldChg>
      <pc:sldChg chg="modSp add">
        <pc:chgData name="CHARLTON ELIZABETH" userId="ed2c7363-624f-4001-af6b-6e4fe19ada12" providerId="ADAL" clId="{6ACE4C20-AAC7-467D-91DD-B366034D1D4F}" dt="2018-03-12T01:46:16.465" v="351" actId="403"/>
        <pc:sldMkLst>
          <pc:docMk/>
          <pc:sldMk cId="3583111874" sldId="275"/>
        </pc:sldMkLst>
        <pc:spChg chg="mod">
          <ac:chgData name="CHARLTON ELIZABETH" userId="ed2c7363-624f-4001-af6b-6e4fe19ada12" providerId="ADAL" clId="{6ACE4C20-AAC7-467D-91DD-B366034D1D4F}" dt="2018-03-12T01:42:38.444" v="141" actId="20577"/>
          <ac:spMkLst>
            <pc:docMk/>
            <pc:sldMk cId="3583111874" sldId="275"/>
            <ac:spMk id="2" creationId="{073A02C1-6B3F-4697-ADE3-43C6FAD7AC70}"/>
          </ac:spMkLst>
        </pc:spChg>
        <pc:spChg chg="mod">
          <ac:chgData name="CHARLTON ELIZABETH" userId="ed2c7363-624f-4001-af6b-6e4fe19ada12" providerId="ADAL" clId="{6ACE4C20-AAC7-467D-91DD-B366034D1D4F}" dt="2018-03-12T01:46:16.465" v="351" actId="403"/>
          <ac:spMkLst>
            <pc:docMk/>
            <pc:sldMk cId="3583111874" sldId="275"/>
            <ac:spMk id="3" creationId="{D762A982-7B2E-4CC9-B7CC-E9CF2D2CB7B5}"/>
          </ac:spMkLst>
        </pc:spChg>
      </pc:sldChg>
      <pc:sldChg chg="modSp add">
        <pc:chgData name="CHARLTON ELIZABETH" userId="ed2c7363-624f-4001-af6b-6e4fe19ada12" providerId="ADAL" clId="{6ACE4C20-AAC7-467D-91DD-B366034D1D4F}" dt="2018-03-12T01:47:08.816" v="577" actId="403"/>
        <pc:sldMkLst>
          <pc:docMk/>
          <pc:sldMk cId="431760735" sldId="276"/>
        </pc:sldMkLst>
        <pc:spChg chg="mod">
          <ac:chgData name="CHARLTON ELIZABETH" userId="ed2c7363-624f-4001-af6b-6e4fe19ada12" providerId="ADAL" clId="{6ACE4C20-AAC7-467D-91DD-B366034D1D4F}" dt="2018-03-12T01:46:27.955" v="364" actId="20577"/>
          <ac:spMkLst>
            <pc:docMk/>
            <pc:sldMk cId="431760735" sldId="276"/>
            <ac:spMk id="2" creationId="{A200B6CA-CCF1-4514-97D5-005D933F8420}"/>
          </ac:spMkLst>
        </pc:spChg>
        <pc:spChg chg="mod">
          <ac:chgData name="CHARLTON ELIZABETH" userId="ed2c7363-624f-4001-af6b-6e4fe19ada12" providerId="ADAL" clId="{6ACE4C20-AAC7-467D-91DD-B366034D1D4F}" dt="2018-03-12T01:47:08.816" v="577" actId="403"/>
          <ac:spMkLst>
            <pc:docMk/>
            <pc:sldMk cId="431760735" sldId="276"/>
            <ac:spMk id="3" creationId="{41D7C352-3813-4BDF-8EFF-65A7F063BCAF}"/>
          </ac:spMkLst>
        </pc:spChg>
      </pc:sldChg>
      <pc:sldChg chg="modSp add">
        <pc:chgData name="CHARLTON ELIZABETH" userId="ed2c7363-624f-4001-af6b-6e4fe19ada12" providerId="ADAL" clId="{6ACE4C20-AAC7-467D-91DD-B366034D1D4F}" dt="2018-03-12T01:47:52.718" v="750" actId="403"/>
        <pc:sldMkLst>
          <pc:docMk/>
          <pc:sldMk cId="3118486702" sldId="277"/>
        </pc:sldMkLst>
        <pc:spChg chg="mod">
          <ac:chgData name="CHARLTON ELIZABETH" userId="ed2c7363-624f-4001-af6b-6e4fe19ada12" providerId="ADAL" clId="{6ACE4C20-AAC7-467D-91DD-B366034D1D4F}" dt="2018-03-12T01:47:18.748" v="593" actId="20577"/>
          <ac:spMkLst>
            <pc:docMk/>
            <pc:sldMk cId="3118486702" sldId="277"/>
            <ac:spMk id="2" creationId="{36DEF234-EF9A-445B-BC7B-E5914B4D05A9}"/>
          </ac:spMkLst>
        </pc:spChg>
        <pc:spChg chg="mod">
          <ac:chgData name="CHARLTON ELIZABETH" userId="ed2c7363-624f-4001-af6b-6e4fe19ada12" providerId="ADAL" clId="{6ACE4C20-AAC7-467D-91DD-B366034D1D4F}" dt="2018-03-12T01:47:52.718" v="750" actId="403"/>
          <ac:spMkLst>
            <pc:docMk/>
            <pc:sldMk cId="3118486702" sldId="277"/>
            <ac:spMk id="3" creationId="{587BD98E-7882-4E3C-B46B-8E5C61DC535A}"/>
          </ac:spMkLst>
        </pc:spChg>
      </pc:sldChg>
      <pc:sldChg chg="addSp delSp modSp add">
        <pc:chgData name="CHARLTON ELIZABETH" userId="ed2c7363-624f-4001-af6b-6e4fe19ada12" providerId="ADAL" clId="{6ACE4C20-AAC7-467D-91DD-B366034D1D4F}" dt="2018-03-12T01:49:46.395" v="820" actId="1076"/>
        <pc:sldMkLst>
          <pc:docMk/>
          <pc:sldMk cId="3095510651" sldId="278"/>
        </pc:sldMkLst>
        <pc:spChg chg="mod">
          <ac:chgData name="CHARLTON ELIZABETH" userId="ed2c7363-624f-4001-af6b-6e4fe19ada12" providerId="ADAL" clId="{6ACE4C20-AAC7-467D-91DD-B366034D1D4F}" dt="2018-03-12T01:48:11.178" v="768" actId="20577"/>
          <ac:spMkLst>
            <pc:docMk/>
            <pc:sldMk cId="3095510651" sldId="278"/>
            <ac:spMk id="2" creationId="{AD44981E-6EB3-4AAB-BB05-9E1B0523A418}"/>
          </ac:spMkLst>
        </pc:spChg>
        <pc:spChg chg="del">
          <ac:chgData name="CHARLTON ELIZABETH" userId="ed2c7363-624f-4001-af6b-6e4fe19ada12" providerId="ADAL" clId="{6ACE4C20-AAC7-467D-91DD-B366034D1D4F}" dt="2018-03-12T01:48:18.784" v="769" actId="1076"/>
          <ac:spMkLst>
            <pc:docMk/>
            <pc:sldMk cId="3095510651" sldId="278"/>
            <ac:spMk id="3" creationId="{61DCD8F9-E4F3-4F5D-BCC3-E9D5D19EBA98}"/>
          </ac:spMkLst>
        </pc:spChg>
        <pc:spChg chg="add mod">
          <ac:chgData name="CHARLTON ELIZABETH" userId="ed2c7363-624f-4001-af6b-6e4fe19ada12" providerId="ADAL" clId="{6ACE4C20-AAC7-467D-91DD-B366034D1D4F}" dt="2018-03-12T01:49:46.395" v="820" actId="1076"/>
          <ac:spMkLst>
            <pc:docMk/>
            <pc:sldMk cId="3095510651" sldId="278"/>
            <ac:spMk id="4" creationId="{4251FF6D-C2C5-495B-9451-1B4F5692E56E}"/>
          </ac:spMkLst>
        </pc:spChg>
      </pc:sldChg>
      <pc:sldChg chg="modSp add ord">
        <pc:chgData name="CHARLTON ELIZABETH" userId="ed2c7363-624f-4001-af6b-6e4fe19ada12" providerId="ADAL" clId="{6ACE4C20-AAC7-467D-91DD-B366034D1D4F}" dt="2018-03-12T01:53:38.197" v="1363" actId="13926"/>
        <pc:sldMkLst>
          <pc:docMk/>
          <pc:sldMk cId="1958311952" sldId="279"/>
        </pc:sldMkLst>
        <pc:spChg chg="mod">
          <ac:chgData name="CHARLTON ELIZABETH" userId="ed2c7363-624f-4001-af6b-6e4fe19ada12" providerId="ADAL" clId="{6ACE4C20-AAC7-467D-91DD-B366034D1D4F}" dt="2018-03-12T01:50:15.949" v="852" actId="20577"/>
          <ac:spMkLst>
            <pc:docMk/>
            <pc:sldMk cId="1958311952" sldId="279"/>
            <ac:spMk id="2" creationId="{64262148-240F-443B-B38A-7BFF271D2E25}"/>
          </ac:spMkLst>
        </pc:spChg>
        <pc:spChg chg="mod">
          <ac:chgData name="CHARLTON ELIZABETH" userId="ed2c7363-624f-4001-af6b-6e4fe19ada12" providerId="ADAL" clId="{6ACE4C20-AAC7-467D-91DD-B366034D1D4F}" dt="2018-03-12T01:50:30.402" v="918" actId="403"/>
          <ac:spMkLst>
            <pc:docMk/>
            <pc:sldMk cId="1958311952" sldId="279"/>
            <ac:spMk id="3" creationId="{9D8E3A9A-9A1D-4E98-95C1-76990AF720E6}"/>
          </ac:spMkLst>
        </pc:spChg>
      </pc:sldChg>
      <pc:sldChg chg="modSp add ord">
        <pc:chgData name="CHARLTON ELIZABETH" userId="ed2c7363-624f-4001-af6b-6e4fe19ada12" providerId="ADAL" clId="{6ACE4C20-AAC7-467D-91DD-B366034D1D4F}" dt="2018-03-12T01:53:35.135" v="1362" actId="13926"/>
        <pc:sldMkLst>
          <pc:docMk/>
          <pc:sldMk cId="3115865506" sldId="280"/>
        </pc:sldMkLst>
        <pc:spChg chg="mod">
          <ac:chgData name="CHARLTON ELIZABETH" userId="ed2c7363-624f-4001-af6b-6e4fe19ada12" providerId="ADAL" clId="{6ACE4C20-AAC7-467D-91DD-B366034D1D4F}" dt="2018-03-12T01:52:21.018" v="1183" actId="20577"/>
          <ac:spMkLst>
            <pc:docMk/>
            <pc:sldMk cId="3115865506" sldId="280"/>
            <ac:spMk id="2" creationId="{74C78ECD-EAC0-4804-AD8C-0E36AA88A75D}"/>
          </ac:spMkLst>
        </pc:spChg>
        <pc:spChg chg="mod">
          <ac:chgData name="CHARLTON ELIZABETH" userId="ed2c7363-624f-4001-af6b-6e4fe19ada12" providerId="ADAL" clId="{6ACE4C20-AAC7-467D-91DD-B366034D1D4F}" dt="2018-03-12T01:52:58.940" v="1361" actId="403"/>
          <ac:spMkLst>
            <pc:docMk/>
            <pc:sldMk cId="3115865506" sldId="280"/>
            <ac:spMk id="3" creationId="{70F07A7A-1A0F-4BC6-AD65-C3831A97A69C}"/>
          </ac:spMkLst>
        </pc:spChg>
      </pc:sldChg>
      <pc:sldChg chg="modSp add">
        <pc:chgData name="CHARLTON ELIZABETH" userId="ed2c7363-624f-4001-af6b-6e4fe19ada12" providerId="ADAL" clId="{6ACE4C20-AAC7-467D-91DD-B366034D1D4F}" dt="2018-03-18T21:08:10.286" v="1669" actId="1076"/>
        <pc:sldMkLst>
          <pc:docMk/>
          <pc:sldMk cId="3702992917" sldId="281"/>
        </pc:sldMkLst>
        <pc:spChg chg="mod">
          <ac:chgData name="CHARLTON ELIZABETH" userId="ed2c7363-624f-4001-af6b-6e4fe19ada12" providerId="ADAL" clId="{6ACE4C20-AAC7-467D-91DD-B366034D1D4F}" dt="2018-03-18T21:08:10.286" v="1669" actId="1076"/>
          <ac:spMkLst>
            <pc:docMk/>
            <pc:sldMk cId="3702992917" sldId="281"/>
            <ac:spMk id="2" creationId="{F997A6A1-90EC-4EBF-8960-E652340BC54B}"/>
          </ac:spMkLst>
        </pc:spChg>
      </pc:sldChg>
      <pc:sldChg chg="add">
        <pc:chgData name="CHARLTON ELIZABETH" userId="ed2c7363-624f-4001-af6b-6e4fe19ada12" providerId="ADAL" clId="{6ACE4C20-AAC7-467D-91DD-B366034D1D4F}" dt="2018-03-18T21:07:52.177" v="1668" actId="20577"/>
        <pc:sldMkLst>
          <pc:docMk/>
          <pc:sldMk cId="2613004960" sldId="282"/>
        </pc:sldMkLst>
      </pc:sldChg>
      <pc:sldChg chg="add setBg">
        <pc:chgData name="CHARLTON ELIZABETH" userId="ed2c7363-624f-4001-af6b-6e4fe19ada12" providerId="ADAL" clId="{6ACE4C20-AAC7-467D-91DD-B366034D1D4F}" dt="2018-03-18T21:07:52.177" v="1668" actId="20577"/>
        <pc:sldMkLst>
          <pc:docMk/>
          <pc:sldMk cId="1775316932" sldId="283"/>
        </pc:sldMkLst>
      </pc:sldChg>
      <pc:sldChg chg="add setBg">
        <pc:chgData name="CHARLTON ELIZABETH" userId="ed2c7363-624f-4001-af6b-6e4fe19ada12" providerId="ADAL" clId="{6ACE4C20-AAC7-467D-91DD-B366034D1D4F}" dt="2018-03-18T21:07:52.177" v="1668" actId="20577"/>
        <pc:sldMkLst>
          <pc:docMk/>
          <pc:sldMk cId="4068385182" sldId="284"/>
        </pc:sldMkLst>
      </pc:sldChg>
      <pc:sldChg chg="modSp add">
        <pc:chgData name="CHARLTON ELIZABETH" userId="ed2c7363-624f-4001-af6b-6e4fe19ada12" providerId="ADAL" clId="{6ACE4C20-AAC7-467D-91DD-B366034D1D4F}" dt="2018-03-18T21:08:29.552" v="1689" actId="20577"/>
        <pc:sldMkLst>
          <pc:docMk/>
          <pc:sldMk cId="2191508500" sldId="285"/>
        </pc:sldMkLst>
        <pc:spChg chg="mod">
          <ac:chgData name="CHARLTON ELIZABETH" userId="ed2c7363-624f-4001-af6b-6e4fe19ada12" providerId="ADAL" clId="{6ACE4C20-AAC7-467D-91DD-B366034D1D4F}" dt="2018-03-18T21:08:29.552" v="1689" actId="20577"/>
          <ac:spMkLst>
            <pc:docMk/>
            <pc:sldMk cId="2191508500" sldId="285"/>
            <ac:spMk id="2" creationId="{5CBDE2AB-4C1B-43A8-839C-41D3F4AE02D5}"/>
          </ac:spMkLst>
        </pc:spChg>
      </pc:sldChg>
      <pc:sldChg chg="modSp add">
        <pc:chgData name="CHARLTON ELIZABETH" userId="ed2c7363-624f-4001-af6b-6e4fe19ada12" providerId="ADAL" clId="{6ACE4C20-AAC7-467D-91DD-B366034D1D4F}" dt="2018-03-18T21:27:10.189" v="3146" actId="20577"/>
        <pc:sldMkLst>
          <pc:docMk/>
          <pc:sldMk cId="506420234" sldId="287"/>
        </pc:sldMkLst>
        <pc:spChg chg="mod">
          <ac:chgData name="CHARLTON ELIZABETH" userId="ed2c7363-624f-4001-af6b-6e4fe19ada12" providerId="ADAL" clId="{6ACE4C20-AAC7-467D-91DD-B366034D1D4F}" dt="2018-03-18T21:13:32.089" v="1977" actId="20577"/>
          <ac:spMkLst>
            <pc:docMk/>
            <pc:sldMk cId="506420234" sldId="287"/>
            <ac:spMk id="2" creationId="{4310D1A0-C930-44E7-BCF2-4B30E1698472}"/>
          </ac:spMkLst>
        </pc:spChg>
        <pc:spChg chg="mod">
          <ac:chgData name="CHARLTON ELIZABETH" userId="ed2c7363-624f-4001-af6b-6e4fe19ada12" providerId="ADAL" clId="{6ACE4C20-AAC7-467D-91DD-B366034D1D4F}" dt="2018-03-18T21:27:10.189" v="3146" actId="20577"/>
          <ac:spMkLst>
            <pc:docMk/>
            <pc:sldMk cId="506420234" sldId="287"/>
            <ac:spMk id="3" creationId="{0A768523-4B6E-4C1A-BEAC-BC71B11CF2AF}"/>
          </ac:spMkLst>
        </pc:spChg>
      </pc:sldChg>
      <pc:sldChg chg="modSp add">
        <pc:chgData name="CHARLTON ELIZABETH" userId="ed2c7363-624f-4001-af6b-6e4fe19ada12" providerId="ADAL" clId="{6ACE4C20-AAC7-467D-91DD-B366034D1D4F}" dt="2018-03-18T21:11:30.759" v="1782" actId="20577"/>
        <pc:sldMkLst>
          <pc:docMk/>
          <pc:sldMk cId="2197462448" sldId="288"/>
        </pc:sldMkLst>
        <pc:spChg chg="mod">
          <ac:chgData name="CHARLTON ELIZABETH" userId="ed2c7363-624f-4001-af6b-6e4fe19ada12" providerId="ADAL" clId="{6ACE4C20-AAC7-467D-91DD-B366034D1D4F}" dt="2018-03-18T21:11:30.759" v="1782" actId="20577"/>
          <ac:spMkLst>
            <pc:docMk/>
            <pc:sldMk cId="2197462448" sldId="288"/>
            <ac:spMk id="2" creationId="{D4972145-95F5-42F5-8D29-5D1FE088D246}"/>
          </ac:spMkLst>
        </pc:spChg>
      </pc:sldChg>
      <pc:sldChg chg="add">
        <pc:chgData name="CHARLTON ELIZABETH" userId="ed2c7363-624f-4001-af6b-6e4fe19ada12" providerId="ADAL" clId="{6ACE4C20-AAC7-467D-91DD-B366034D1D4F}" dt="2018-03-18T21:12:42.369" v="1859" actId="20577"/>
        <pc:sldMkLst>
          <pc:docMk/>
          <pc:sldMk cId="1802103149" sldId="289"/>
        </pc:sldMkLst>
      </pc:sldChg>
      <pc:sldChg chg="modSp add">
        <pc:chgData name="CHARLTON ELIZABETH" userId="ed2c7363-624f-4001-af6b-6e4fe19ada12" providerId="ADAL" clId="{6ACE4C20-AAC7-467D-91DD-B366034D1D4F}" dt="2018-03-18T21:14:48.732" v="2199" actId="403"/>
        <pc:sldMkLst>
          <pc:docMk/>
          <pc:sldMk cId="2642975938" sldId="290"/>
        </pc:sldMkLst>
        <pc:spChg chg="mod">
          <ac:chgData name="CHARLTON ELIZABETH" userId="ed2c7363-624f-4001-af6b-6e4fe19ada12" providerId="ADAL" clId="{6ACE4C20-AAC7-467D-91DD-B366034D1D4F}" dt="2018-03-18T21:14:43.951" v="2197" actId="20577"/>
          <ac:spMkLst>
            <pc:docMk/>
            <pc:sldMk cId="2642975938" sldId="290"/>
            <ac:spMk id="2" creationId="{C65A6A5E-4703-4DF4-A446-847C6F023416}"/>
          </ac:spMkLst>
        </pc:spChg>
        <pc:spChg chg="mod">
          <ac:chgData name="CHARLTON ELIZABETH" userId="ed2c7363-624f-4001-af6b-6e4fe19ada12" providerId="ADAL" clId="{6ACE4C20-AAC7-467D-91DD-B366034D1D4F}" dt="2018-03-18T21:14:48.732" v="2199" actId="403"/>
          <ac:spMkLst>
            <pc:docMk/>
            <pc:sldMk cId="2642975938" sldId="290"/>
            <ac:spMk id="3" creationId="{6082EC07-9A19-4B12-82C3-B5C51BDFB1FB}"/>
          </ac:spMkLst>
        </pc:spChg>
      </pc:sldChg>
      <pc:sldChg chg="modSp add">
        <pc:chgData name="CHARLTON ELIZABETH" userId="ed2c7363-624f-4001-af6b-6e4fe19ada12" providerId="ADAL" clId="{6ACE4C20-AAC7-467D-91DD-B366034D1D4F}" dt="2018-03-18T21:15:23.498" v="2371" actId="403"/>
        <pc:sldMkLst>
          <pc:docMk/>
          <pc:sldMk cId="2327822419" sldId="291"/>
        </pc:sldMkLst>
        <pc:spChg chg="mod">
          <ac:chgData name="CHARLTON ELIZABETH" userId="ed2c7363-624f-4001-af6b-6e4fe19ada12" providerId="ADAL" clId="{6ACE4C20-AAC7-467D-91DD-B366034D1D4F}" dt="2018-03-18T21:14:25.028" v="2159" actId="20577"/>
          <ac:spMkLst>
            <pc:docMk/>
            <pc:sldMk cId="2327822419" sldId="291"/>
            <ac:spMk id="2" creationId="{A0A74DE1-6358-4C28-9A09-6CB18326FABB}"/>
          </ac:spMkLst>
        </pc:spChg>
        <pc:spChg chg="mod">
          <ac:chgData name="CHARLTON ELIZABETH" userId="ed2c7363-624f-4001-af6b-6e4fe19ada12" providerId="ADAL" clId="{6ACE4C20-AAC7-467D-91DD-B366034D1D4F}" dt="2018-03-18T21:15:23.498" v="2371" actId="403"/>
          <ac:spMkLst>
            <pc:docMk/>
            <pc:sldMk cId="2327822419" sldId="291"/>
            <ac:spMk id="3" creationId="{5692CF4B-D1F3-442E-8870-90329B753DC7}"/>
          </ac:spMkLst>
        </pc:spChg>
      </pc:sldChg>
      <pc:sldChg chg="modSp add">
        <pc:chgData name="CHARLTON ELIZABETH" userId="ed2c7363-624f-4001-af6b-6e4fe19ada12" providerId="ADAL" clId="{6ACE4C20-AAC7-467D-91DD-B366034D1D4F}" dt="2018-03-18T21:19:15.605" v="2400" actId="20577"/>
        <pc:sldMkLst>
          <pc:docMk/>
          <pc:sldMk cId="4134840743" sldId="292"/>
        </pc:sldMkLst>
        <pc:spChg chg="mod">
          <ac:chgData name="CHARLTON ELIZABETH" userId="ed2c7363-624f-4001-af6b-6e4fe19ada12" providerId="ADAL" clId="{6ACE4C20-AAC7-467D-91DD-B366034D1D4F}" dt="2018-03-18T21:17:46.455" v="2390" actId="20577"/>
          <ac:spMkLst>
            <pc:docMk/>
            <pc:sldMk cId="4134840743" sldId="292"/>
            <ac:spMk id="2" creationId="{2092E748-E728-4795-80D5-79A096B4CEA8}"/>
          </ac:spMkLst>
        </pc:spChg>
        <pc:spChg chg="mod">
          <ac:chgData name="CHARLTON ELIZABETH" userId="ed2c7363-624f-4001-af6b-6e4fe19ada12" providerId="ADAL" clId="{6ACE4C20-AAC7-467D-91DD-B366034D1D4F}" dt="2018-03-18T21:19:15.605" v="2400" actId="20577"/>
          <ac:spMkLst>
            <pc:docMk/>
            <pc:sldMk cId="4134840743" sldId="292"/>
            <ac:spMk id="3" creationId="{B953C26D-FC57-4B20-8DAC-DA2BFDECA434}"/>
          </ac:spMkLst>
        </pc:spChg>
      </pc:sldChg>
      <pc:sldChg chg="modSp add">
        <pc:chgData name="CHARLTON ELIZABETH" userId="ed2c7363-624f-4001-af6b-6e4fe19ada12" providerId="ADAL" clId="{6ACE4C20-AAC7-467D-91DD-B366034D1D4F}" dt="2018-03-18T21:21:08.516" v="2684" actId="20577"/>
        <pc:sldMkLst>
          <pc:docMk/>
          <pc:sldMk cId="2966826786" sldId="293"/>
        </pc:sldMkLst>
        <pc:spChg chg="mod">
          <ac:chgData name="CHARLTON ELIZABETH" userId="ed2c7363-624f-4001-af6b-6e4fe19ada12" providerId="ADAL" clId="{6ACE4C20-AAC7-467D-91DD-B366034D1D4F}" dt="2018-03-18T21:19:27.996" v="2413" actId="20577"/>
          <ac:spMkLst>
            <pc:docMk/>
            <pc:sldMk cId="2966826786" sldId="293"/>
            <ac:spMk id="2" creationId="{E7A41A64-6FC5-4DE7-9BEA-1140F38568EE}"/>
          </ac:spMkLst>
        </pc:spChg>
        <pc:spChg chg="mod">
          <ac:chgData name="CHARLTON ELIZABETH" userId="ed2c7363-624f-4001-af6b-6e4fe19ada12" providerId="ADAL" clId="{6ACE4C20-AAC7-467D-91DD-B366034D1D4F}" dt="2018-03-18T21:21:08.516" v="2684" actId="20577"/>
          <ac:spMkLst>
            <pc:docMk/>
            <pc:sldMk cId="2966826786" sldId="293"/>
            <ac:spMk id="3" creationId="{8B975D7C-9F8F-4659-8841-0960860745FA}"/>
          </ac:spMkLst>
        </pc:spChg>
      </pc:sldChg>
      <pc:sldChg chg="modSp add">
        <pc:chgData name="CHARLTON ELIZABETH" userId="ed2c7363-624f-4001-af6b-6e4fe19ada12" providerId="ADAL" clId="{6ACE4C20-AAC7-467D-91DD-B366034D1D4F}" dt="2018-03-18T21:24:40.602" v="2933" actId="20577"/>
        <pc:sldMkLst>
          <pc:docMk/>
          <pc:sldMk cId="2508486909" sldId="294"/>
        </pc:sldMkLst>
        <pc:spChg chg="mod">
          <ac:chgData name="CHARLTON ELIZABETH" userId="ed2c7363-624f-4001-af6b-6e4fe19ada12" providerId="ADAL" clId="{6ACE4C20-AAC7-467D-91DD-B366034D1D4F}" dt="2018-03-18T21:24:40.602" v="2933" actId="20577"/>
          <ac:spMkLst>
            <pc:docMk/>
            <pc:sldMk cId="2508486909" sldId="294"/>
            <ac:spMk id="2" creationId="{48F4CB17-D720-4748-B5ED-50D5F561C700}"/>
          </ac:spMkLst>
        </pc:spChg>
      </pc:sldChg>
      <pc:sldChg chg="modSp add">
        <pc:chgData name="CHARLTON ELIZABETH" userId="ed2c7363-624f-4001-af6b-6e4fe19ada12" providerId="ADAL" clId="{6ACE4C20-AAC7-467D-91DD-B366034D1D4F}" dt="2018-03-18T21:25:03.947" v="3018" actId="403"/>
        <pc:sldMkLst>
          <pc:docMk/>
          <pc:sldMk cId="170026109" sldId="295"/>
        </pc:sldMkLst>
        <pc:spChg chg="mod">
          <ac:chgData name="CHARLTON ELIZABETH" userId="ed2c7363-624f-4001-af6b-6e4fe19ada12" providerId="ADAL" clId="{6ACE4C20-AAC7-467D-91DD-B366034D1D4F}" dt="2018-03-18T21:24:44.993" v="2943" actId="20577"/>
          <ac:spMkLst>
            <pc:docMk/>
            <pc:sldMk cId="170026109" sldId="295"/>
            <ac:spMk id="2" creationId="{DCBC1F32-C8C3-4140-BE7D-E459DD3D69E2}"/>
          </ac:spMkLst>
        </pc:spChg>
        <pc:spChg chg="mod">
          <ac:chgData name="CHARLTON ELIZABETH" userId="ed2c7363-624f-4001-af6b-6e4fe19ada12" providerId="ADAL" clId="{6ACE4C20-AAC7-467D-91DD-B366034D1D4F}" dt="2018-03-18T21:25:03.947" v="3018" actId="403"/>
          <ac:spMkLst>
            <pc:docMk/>
            <pc:sldMk cId="170026109" sldId="295"/>
            <ac:spMk id="3" creationId="{FADA18D6-359B-4B1D-A8CE-52E4E806D274}"/>
          </ac:spMkLst>
        </pc:spChg>
      </pc:sldChg>
      <pc:sldChg chg="add">
        <pc:chgData name="CHARLTON ELIZABETH" userId="ed2c7363-624f-4001-af6b-6e4fe19ada12" providerId="ADAL" clId="{6ACE4C20-AAC7-467D-91DD-B366034D1D4F}" dt="2018-03-31T17:34:19.140" v="3147" actId="20577"/>
        <pc:sldMkLst>
          <pc:docMk/>
          <pc:sldMk cId="2610747623" sldId="298"/>
        </pc:sldMkLst>
      </pc:sldChg>
      <pc:sldChg chg="modSp add">
        <pc:chgData name="CHARLTON ELIZABETH" userId="ed2c7363-624f-4001-af6b-6e4fe19ada12" providerId="ADAL" clId="{6ACE4C20-AAC7-467D-91DD-B366034D1D4F}" dt="2018-03-31T17:40:42.105" v="3795" actId="20577"/>
        <pc:sldMkLst>
          <pc:docMk/>
          <pc:sldMk cId="3383081482" sldId="299"/>
        </pc:sldMkLst>
        <pc:spChg chg="mod">
          <ac:chgData name="CHARLTON ELIZABETH" userId="ed2c7363-624f-4001-af6b-6e4fe19ada12" providerId="ADAL" clId="{6ACE4C20-AAC7-467D-91DD-B366034D1D4F}" dt="2018-03-31T17:40:42.105" v="3795" actId="20577"/>
          <ac:spMkLst>
            <pc:docMk/>
            <pc:sldMk cId="3383081482" sldId="299"/>
            <ac:spMk id="3" creationId="{79DA5F0E-D5EB-4D4A-B9EC-1976BA050E10}"/>
          </ac:spMkLst>
        </pc:spChg>
      </pc:sldChg>
      <pc:sldChg chg="add setBg">
        <pc:chgData name="CHARLTON ELIZABETH" userId="ed2c7363-624f-4001-af6b-6e4fe19ada12" providerId="ADAL" clId="{6ACE4C20-AAC7-467D-91DD-B366034D1D4F}" dt="2018-03-31T17:34:19.140" v="3147" actId="20577"/>
        <pc:sldMkLst>
          <pc:docMk/>
          <pc:sldMk cId="2516784482" sldId="300"/>
        </pc:sldMkLst>
      </pc:sldChg>
      <pc:sldChg chg="add">
        <pc:chgData name="CHARLTON ELIZABETH" userId="ed2c7363-624f-4001-af6b-6e4fe19ada12" providerId="ADAL" clId="{6ACE4C20-AAC7-467D-91DD-B366034D1D4F}" dt="2018-03-31T17:34:19.140" v="3147" actId="20577"/>
        <pc:sldMkLst>
          <pc:docMk/>
          <pc:sldMk cId="2089769724" sldId="301"/>
        </pc:sldMkLst>
      </pc:sldChg>
      <pc:sldChg chg="add">
        <pc:chgData name="CHARLTON ELIZABETH" userId="ed2c7363-624f-4001-af6b-6e4fe19ada12" providerId="ADAL" clId="{6ACE4C20-AAC7-467D-91DD-B366034D1D4F}" dt="2018-03-31T17:34:19.140" v="3147" actId="20577"/>
        <pc:sldMkLst>
          <pc:docMk/>
          <pc:sldMk cId="1594476369" sldId="302"/>
        </pc:sldMkLst>
      </pc:sldChg>
      <pc:sldChg chg="add">
        <pc:chgData name="CHARLTON ELIZABETH" userId="ed2c7363-624f-4001-af6b-6e4fe19ada12" providerId="ADAL" clId="{6ACE4C20-AAC7-467D-91DD-B366034D1D4F}" dt="2018-03-31T17:34:19.140" v="3147" actId="20577"/>
        <pc:sldMkLst>
          <pc:docMk/>
          <pc:sldMk cId="1648288519" sldId="303"/>
        </pc:sldMkLst>
      </pc:sldChg>
      <pc:sldChg chg="add">
        <pc:chgData name="CHARLTON ELIZABETH" userId="ed2c7363-624f-4001-af6b-6e4fe19ada12" providerId="ADAL" clId="{6ACE4C20-AAC7-467D-91DD-B366034D1D4F}" dt="2018-03-31T17:34:19.140" v="3147" actId="20577"/>
        <pc:sldMkLst>
          <pc:docMk/>
          <pc:sldMk cId="545026148" sldId="304"/>
        </pc:sldMkLst>
      </pc:sldChg>
      <pc:sldChg chg="add">
        <pc:chgData name="CHARLTON ELIZABETH" userId="ed2c7363-624f-4001-af6b-6e4fe19ada12" providerId="ADAL" clId="{6ACE4C20-AAC7-467D-91DD-B366034D1D4F}" dt="2018-03-31T17:34:19.140" v="3147" actId="20577"/>
        <pc:sldMkLst>
          <pc:docMk/>
          <pc:sldMk cId="136946256" sldId="305"/>
        </pc:sldMkLst>
      </pc:sldChg>
      <pc:sldChg chg="add">
        <pc:chgData name="CHARLTON ELIZABETH" userId="ed2c7363-624f-4001-af6b-6e4fe19ada12" providerId="ADAL" clId="{6ACE4C20-AAC7-467D-91DD-B366034D1D4F}" dt="2018-03-31T17:34:19.140" v="3147" actId="20577"/>
        <pc:sldMkLst>
          <pc:docMk/>
          <pc:sldMk cId="1462322393" sldId="306"/>
        </pc:sldMkLst>
      </pc:sldChg>
      <pc:sldChg chg="add">
        <pc:chgData name="CHARLTON ELIZABETH" userId="ed2c7363-624f-4001-af6b-6e4fe19ada12" providerId="ADAL" clId="{6ACE4C20-AAC7-467D-91DD-B366034D1D4F}" dt="2018-03-31T17:34:19.140" v="3147" actId="20577"/>
        <pc:sldMkLst>
          <pc:docMk/>
          <pc:sldMk cId="3630235792" sldId="307"/>
        </pc:sldMkLst>
      </pc:sldChg>
      <pc:sldChg chg="add">
        <pc:chgData name="CHARLTON ELIZABETH" userId="ed2c7363-624f-4001-af6b-6e4fe19ada12" providerId="ADAL" clId="{6ACE4C20-AAC7-467D-91DD-B366034D1D4F}" dt="2018-03-31T17:34:19.140" v="3147" actId="20577"/>
        <pc:sldMkLst>
          <pc:docMk/>
          <pc:sldMk cId="3573252258" sldId="308"/>
        </pc:sldMkLst>
      </pc:sldChg>
      <pc:sldChg chg="add">
        <pc:chgData name="CHARLTON ELIZABETH" userId="ed2c7363-624f-4001-af6b-6e4fe19ada12" providerId="ADAL" clId="{6ACE4C20-AAC7-467D-91DD-B366034D1D4F}" dt="2018-03-31T17:34:19.140" v="3147" actId="20577"/>
        <pc:sldMkLst>
          <pc:docMk/>
          <pc:sldMk cId="4062446522" sldId="309"/>
        </pc:sldMkLst>
      </pc:sldChg>
      <pc:sldChg chg="add">
        <pc:chgData name="CHARLTON ELIZABETH" userId="ed2c7363-624f-4001-af6b-6e4fe19ada12" providerId="ADAL" clId="{6ACE4C20-AAC7-467D-91DD-B366034D1D4F}" dt="2018-03-31T17:34:19.140" v="3147" actId="20577"/>
        <pc:sldMkLst>
          <pc:docMk/>
          <pc:sldMk cId="752216899" sldId="310"/>
        </pc:sldMkLst>
      </pc:sldChg>
      <pc:sldChg chg="add">
        <pc:chgData name="CHARLTON ELIZABETH" userId="ed2c7363-624f-4001-af6b-6e4fe19ada12" providerId="ADAL" clId="{6ACE4C20-AAC7-467D-91DD-B366034D1D4F}" dt="2018-03-31T17:34:19.140" v="3147" actId="20577"/>
        <pc:sldMkLst>
          <pc:docMk/>
          <pc:sldMk cId="2946157795" sldId="311"/>
        </pc:sldMkLst>
      </pc:sldChg>
      <pc:sldChg chg="add">
        <pc:chgData name="CHARLTON ELIZABETH" userId="ed2c7363-624f-4001-af6b-6e4fe19ada12" providerId="ADAL" clId="{6ACE4C20-AAC7-467D-91DD-B366034D1D4F}" dt="2018-03-31T17:34:19.140" v="3147" actId="20577"/>
        <pc:sldMkLst>
          <pc:docMk/>
          <pc:sldMk cId="2681742408" sldId="312"/>
        </pc:sldMkLst>
      </pc:sldChg>
      <pc:sldChg chg="add">
        <pc:chgData name="CHARLTON ELIZABETH" userId="ed2c7363-624f-4001-af6b-6e4fe19ada12" providerId="ADAL" clId="{6ACE4C20-AAC7-467D-91DD-B366034D1D4F}" dt="2018-03-31T17:34:19.140" v="3147" actId="20577"/>
        <pc:sldMkLst>
          <pc:docMk/>
          <pc:sldMk cId="2903756587" sldId="313"/>
        </pc:sldMkLst>
      </pc:sldChg>
      <pc:sldChg chg="add">
        <pc:chgData name="CHARLTON ELIZABETH" userId="ed2c7363-624f-4001-af6b-6e4fe19ada12" providerId="ADAL" clId="{6ACE4C20-AAC7-467D-91DD-B366034D1D4F}" dt="2018-03-31T17:34:19.140" v="3147" actId="20577"/>
        <pc:sldMkLst>
          <pc:docMk/>
          <pc:sldMk cId="793687398" sldId="314"/>
        </pc:sldMkLst>
      </pc:sldChg>
      <pc:sldChg chg="add">
        <pc:chgData name="CHARLTON ELIZABETH" userId="ed2c7363-624f-4001-af6b-6e4fe19ada12" providerId="ADAL" clId="{6ACE4C20-AAC7-467D-91DD-B366034D1D4F}" dt="2018-03-31T17:34:19.140" v="3147" actId="20577"/>
        <pc:sldMkLst>
          <pc:docMk/>
          <pc:sldMk cId="1289383592" sldId="315"/>
        </pc:sldMkLst>
      </pc:sldChg>
      <pc:sldChg chg="add">
        <pc:chgData name="CHARLTON ELIZABETH" userId="ed2c7363-624f-4001-af6b-6e4fe19ada12" providerId="ADAL" clId="{6ACE4C20-AAC7-467D-91DD-B366034D1D4F}" dt="2018-03-31T17:34:19.140" v="3147" actId="20577"/>
        <pc:sldMkLst>
          <pc:docMk/>
          <pc:sldMk cId="3099833231" sldId="316"/>
        </pc:sldMkLst>
      </pc:sldChg>
      <pc:sldChg chg="modSp add">
        <pc:chgData name="CHARLTON ELIZABETH" userId="ed2c7363-624f-4001-af6b-6e4fe19ada12" providerId="ADAL" clId="{6ACE4C20-AAC7-467D-91DD-B366034D1D4F}" dt="2018-03-31T17:35:19.080" v="3185" actId="20577"/>
        <pc:sldMkLst>
          <pc:docMk/>
          <pc:sldMk cId="1387283294" sldId="317"/>
        </pc:sldMkLst>
        <pc:spChg chg="mod">
          <ac:chgData name="CHARLTON ELIZABETH" userId="ed2c7363-624f-4001-af6b-6e4fe19ada12" providerId="ADAL" clId="{6ACE4C20-AAC7-467D-91DD-B366034D1D4F}" dt="2018-03-31T17:35:19.080" v="3185" actId="20577"/>
          <ac:spMkLst>
            <pc:docMk/>
            <pc:sldMk cId="1387283294" sldId="317"/>
            <ac:spMk id="3" creationId="{A95BFEF5-C221-4867-B72B-69F25D990055}"/>
          </ac:spMkLst>
        </pc:spChg>
      </pc:sldChg>
      <pc:sldChg chg="add">
        <pc:chgData name="CHARLTON ELIZABETH" userId="ed2c7363-624f-4001-af6b-6e4fe19ada12" providerId="ADAL" clId="{6ACE4C20-AAC7-467D-91DD-B366034D1D4F}" dt="2018-03-31T17:34:35.604" v="3150" actId="20577"/>
        <pc:sldMkLst>
          <pc:docMk/>
          <pc:sldMk cId="319669337" sldId="318"/>
        </pc:sldMkLst>
      </pc:sldChg>
      <pc:sldChg chg="add">
        <pc:chgData name="CHARLTON ELIZABETH" userId="ed2c7363-624f-4001-af6b-6e4fe19ada12" providerId="ADAL" clId="{6ACE4C20-AAC7-467D-91DD-B366034D1D4F}" dt="2018-03-31T17:34:35.604" v="3150" actId="20577"/>
        <pc:sldMkLst>
          <pc:docMk/>
          <pc:sldMk cId="2948257468" sldId="319"/>
        </pc:sldMkLst>
      </pc:sldChg>
      <pc:sldChg chg="add">
        <pc:chgData name="CHARLTON ELIZABETH" userId="ed2c7363-624f-4001-af6b-6e4fe19ada12" providerId="ADAL" clId="{6ACE4C20-AAC7-467D-91DD-B366034D1D4F}" dt="2018-03-31T17:34:35.604" v="3150" actId="20577"/>
        <pc:sldMkLst>
          <pc:docMk/>
          <pc:sldMk cId="3242381949" sldId="320"/>
        </pc:sldMkLst>
      </pc:sldChg>
      <pc:sldChg chg="add">
        <pc:chgData name="CHARLTON ELIZABETH" userId="ed2c7363-624f-4001-af6b-6e4fe19ada12" providerId="ADAL" clId="{6ACE4C20-AAC7-467D-91DD-B366034D1D4F}" dt="2018-03-31T17:34:35.604" v="3150" actId="20577"/>
        <pc:sldMkLst>
          <pc:docMk/>
          <pc:sldMk cId="1273813533" sldId="321"/>
        </pc:sldMkLst>
      </pc:sldChg>
      <pc:sldChg chg="add">
        <pc:chgData name="CHARLTON ELIZABETH" userId="ed2c7363-624f-4001-af6b-6e4fe19ada12" providerId="ADAL" clId="{6ACE4C20-AAC7-467D-91DD-B366034D1D4F}" dt="2018-03-31T17:34:35.604" v="3150" actId="20577"/>
        <pc:sldMkLst>
          <pc:docMk/>
          <pc:sldMk cId="4099074663" sldId="322"/>
        </pc:sldMkLst>
      </pc:sldChg>
      <pc:sldChg chg="add">
        <pc:chgData name="CHARLTON ELIZABETH" userId="ed2c7363-624f-4001-af6b-6e4fe19ada12" providerId="ADAL" clId="{6ACE4C20-AAC7-467D-91DD-B366034D1D4F}" dt="2018-03-31T17:34:35.604" v="3150" actId="20577"/>
        <pc:sldMkLst>
          <pc:docMk/>
          <pc:sldMk cId="1281469444" sldId="323"/>
        </pc:sldMkLst>
      </pc:sldChg>
      <pc:sldChg chg="add">
        <pc:chgData name="CHARLTON ELIZABETH" userId="ed2c7363-624f-4001-af6b-6e4fe19ada12" providerId="ADAL" clId="{6ACE4C20-AAC7-467D-91DD-B366034D1D4F}" dt="2018-03-31T17:34:35.604" v="3150" actId="20577"/>
        <pc:sldMkLst>
          <pc:docMk/>
          <pc:sldMk cId="1505719376" sldId="324"/>
        </pc:sldMkLst>
      </pc:sldChg>
      <pc:sldChg chg="add">
        <pc:chgData name="CHARLTON ELIZABETH" userId="ed2c7363-624f-4001-af6b-6e4fe19ada12" providerId="ADAL" clId="{6ACE4C20-AAC7-467D-91DD-B366034D1D4F}" dt="2018-03-31T17:34:35.604" v="3150" actId="20577"/>
        <pc:sldMkLst>
          <pc:docMk/>
          <pc:sldMk cId="2640008076" sldId="325"/>
        </pc:sldMkLst>
      </pc:sldChg>
      <pc:sldChg chg="add">
        <pc:chgData name="CHARLTON ELIZABETH" userId="ed2c7363-624f-4001-af6b-6e4fe19ada12" providerId="ADAL" clId="{6ACE4C20-AAC7-467D-91DD-B366034D1D4F}" dt="2018-03-31T17:34:35.604" v="3150" actId="20577"/>
        <pc:sldMkLst>
          <pc:docMk/>
          <pc:sldMk cId="1418739457" sldId="326"/>
        </pc:sldMkLst>
      </pc:sldChg>
      <pc:sldChg chg="add">
        <pc:chgData name="CHARLTON ELIZABETH" userId="ed2c7363-624f-4001-af6b-6e4fe19ada12" providerId="ADAL" clId="{6ACE4C20-AAC7-467D-91DD-B366034D1D4F}" dt="2018-03-31T17:34:35.604" v="3150" actId="20577"/>
        <pc:sldMkLst>
          <pc:docMk/>
          <pc:sldMk cId="3686408989" sldId="327"/>
        </pc:sldMkLst>
      </pc:sldChg>
      <pc:sldChg chg="add">
        <pc:chgData name="CHARLTON ELIZABETH" userId="ed2c7363-624f-4001-af6b-6e4fe19ada12" providerId="ADAL" clId="{6ACE4C20-AAC7-467D-91DD-B366034D1D4F}" dt="2018-03-31T17:34:35.604" v="3150" actId="20577"/>
        <pc:sldMkLst>
          <pc:docMk/>
          <pc:sldMk cId="3201335909" sldId="328"/>
        </pc:sldMkLst>
      </pc:sldChg>
      <pc:sldChg chg="add">
        <pc:chgData name="CHARLTON ELIZABETH" userId="ed2c7363-624f-4001-af6b-6e4fe19ada12" providerId="ADAL" clId="{6ACE4C20-AAC7-467D-91DD-B366034D1D4F}" dt="2018-03-31T17:34:35.604" v="3150" actId="20577"/>
        <pc:sldMkLst>
          <pc:docMk/>
          <pc:sldMk cId="2577038316" sldId="329"/>
        </pc:sldMkLst>
      </pc:sldChg>
      <pc:sldChg chg="add">
        <pc:chgData name="CHARLTON ELIZABETH" userId="ed2c7363-624f-4001-af6b-6e4fe19ada12" providerId="ADAL" clId="{6ACE4C20-AAC7-467D-91DD-B366034D1D4F}" dt="2018-03-31T17:34:35.604" v="3150" actId="20577"/>
        <pc:sldMkLst>
          <pc:docMk/>
          <pc:sldMk cId="3553006314" sldId="330"/>
        </pc:sldMkLst>
      </pc:sldChg>
      <pc:sldChg chg="add">
        <pc:chgData name="CHARLTON ELIZABETH" userId="ed2c7363-624f-4001-af6b-6e4fe19ada12" providerId="ADAL" clId="{6ACE4C20-AAC7-467D-91DD-B366034D1D4F}" dt="2018-03-31T17:34:35.604" v="3150" actId="20577"/>
        <pc:sldMkLst>
          <pc:docMk/>
          <pc:sldMk cId="687325590" sldId="331"/>
        </pc:sldMkLst>
      </pc:sldChg>
      <pc:sldChg chg="add">
        <pc:chgData name="CHARLTON ELIZABETH" userId="ed2c7363-624f-4001-af6b-6e4fe19ada12" providerId="ADAL" clId="{6ACE4C20-AAC7-467D-91DD-B366034D1D4F}" dt="2018-03-31T17:34:35.604" v="3150" actId="20577"/>
        <pc:sldMkLst>
          <pc:docMk/>
          <pc:sldMk cId="137441371" sldId="332"/>
        </pc:sldMkLst>
      </pc:sldChg>
      <pc:sldChg chg="add">
        <pc:chgData name="CHARLTON ELIZABETH" userId="ed2c7363-624f-4001-af6b-6e4fe19ada12" providerId="ADAL" clId="{6ACE4C20-AAC7-467D-91DD-B366034D1D4F}" dt="2018-03-31T17:34:35.604" v="3150" actId="20577"/>
        <pc:sldMkLst>
          <pc:docMk/>
          <pc:sldMk cId="931373824" sldId="333"/>
        </pc:sldMkLst>
      </pc:sldChg>
      <pc:sldChg chg="modSp add">
        <pc:chgData name="CHARLTON ELIZABETH" userId="ed2c7363-624f-4001-af6b-6e4fe19ada12" providerId="ADAL" clId="{6ACE4C20-AAC7-467D-91DD-B366034D1D4F}" dt="2018-03-31T17:39:48.986" v="3777" actId="403"/>
        <pc:sldMkLst>
          <pc:docMk/>
          <pc:sldMk cId="327679345" sldId="334"/>
        </pc:sldMkLst>
        <pc:spChg chg="mod">
          <ac:chgData name="CHARLTON ELIZABETH" userId="ed2c7363-624f-4001-af6b-6e4fe19ada12" providerId="ADAL" clId="{6ACE4C20-AAC7-467D-91DD-B366034D1D4F}" dt="2018-03-31T17:38:21.476" v="3421" actId="20577"/>
          <ac:spMkLst>
            <pc:docMk/>
            <pc:sldMk cId="327679345" sldId="334"/>
            <ac:spMk id="2" creationId="{EDC753D3-BD2B-4A8D-8E1B-64D488D479FF}"/>
          </ac:spMkLst>
        </pc:spChg>
        <pc:spChg chg="mod">
          <ac:chgData name="CHARLTON ELIZABETH" userId="ed2c7363-624f-4001-af6b-6e4fe19ada12" providerId="ADAL" clId="{6ACE4C20-AAC7-467D-91DD-B366034D1D4F}" dt="2018-03-31T17:39:48.986" v="3777" actId="403"/>
          <ac:spMkLst>
            <pc:docMk/>
            <pc:sldMk cId="327679345" sldId="334"/>
            <ac:spMk id="3" creationId="{EBD3FCBD-8D2B-480F-B03F-FD6078B36E77}"/>
          </ac:spMkLst>
        </pc:spChg>
      </pc:sldChg>
      <pc:sldChg chg="modSp add">
        <pc:chgData name="CHARLTON ELIZABETH" userId="ed2c7363-624f-4001-af6b-6e4fe19ada12" providerId="ADAL" clId="{6ACE4C20-AAC7-467D-91DD-B366034D1D4F}" dt="2018-03-31T17:41:24.029" v="3884" actId="20577"/>
        <pc:sldMkLst>
          <pc:docMk/>
          <pc:sldMk cId="41329770" sldId="335"/>
        </pc:sldMkLst>
        <pc:spChg chg="mod">
          <ac:chgData name="CHARLTON ELIZABETH" userId="ed2c7363-624f-4001-af6b-6e4fe19ada12" providerId="ADAL" clId="{6ACE4C20-AAC7-467D-91DD-B366034D1D4F}" dt="2018-03-31T17:40:59.404" v="3820" actId="20577"/>
          <ac:spMkLst>
            <pc:docMk/>
            <pc:sldMk cId="41329770" sldId="335"/>
            <ac:spMk id="2" creationId="{8241EC68-182A-4EBE-A1D9-80C01B36FE92}"/>
          </ac:spMkLst>
        </pc:spChg>
        <pc:spChg chg="mod">
          <ac:chgData name="CHARLTON ELIZABETH" userId="ed2c7363-624f-4001-af6b-6e4fe19ada12" providerId="ADAL" clId="{6ACE4C20-AAC7-467D-91DD-B366034D1D4F}" dt="2018-03-31T17:41:24.029" v="3884" actId="20577"/>
          <ac:spMkLst>
            <pc:docMk/>
            <pc:sldMk cId="41329770" sldId="335"/>
            <ac:spMk id="3" creationId="{4199B2D2-5203-4CC6-BB46-8971F82AD50F}"/>
          </ac:spMkLst>
        </pc:spChg>
      </pc:sldChg>
    </pc:docChg>
  </pc:docChgLst>
  <pc:docChgLst>
    <pc:chgData name="CHARLTON ELIZABETH" userId="S::echarlton@owatonna.k12.mn.us::ed2c7363-624f-4001-af6b-6e4fe19ada12" providerId="AD" clId="Web-{937E5C1A-BAC4-40A0-942E-C931CE3E03E8}"/>
    <pc:docChg chg="addSld delSld sldOrd">
      <pc:chgData name="CHARLTON ELIZABETH" userId="S::echarlton@owatonna.k12.mn.us::ed2c7363-624f-4001-af6b-6e4fe19ada12" providerId="AD" clId="Web-{937E5C1A-BAC4-40A0-942E-C931CE3E03E8}" dt="2018-04-04T01:00:47.950" v="10"/>
      <pc:docMkLst>
        <pc:docMk/>
      </pc:docMkLst>
      <pc:sldChg chg="del">
        <pc:chgData name="CHARLTON ELIZABETH" userId="S::echarlton@owatonna.k12.mn.us::ed2c7363-624f-4001-af6b-6e4fe19ada12" providerId="AD" clId="Web-{937E5C1A-BAC4-40A0-942E-C931CE3E03E8}" dt="2018-04-04T00:34:40.610" v="7"/>
        <pc:sldMkLst>
          <pc:docMk/>
          <pc:sldMk cId="2640008076" sldId="325"/>
        </pc:sldMkLst>
      </pc:sldChg>
      <pc:sldChg chg="del">
        <pc:chgData name="CHARLTON ELIZABETH" userId="S::echarlton@owatonna.k12.mn.us::ed2c7363-624f-4001-af6b-6e4fe19ada12" providerId="AD" clId="Web-{937E5C1A-BAC4-40A0-942E-C931CE3E03E8}" dt="2018-04-04T00:34:39.376" v="6"/>
        <pc:sldMkLst>
          <pc:docMk/>
          <pc:sldMk cId="1418739457" sldId="326"/>
        </pc:sldMkLst>
      </pc:sldChg>
      <pc:sldChg chg="del">
        <pc:chgData name="CHARLTON ELIZABETH" userId="S::echarlton@owatonna.k12.mn.us::ed2c7363-624f-4001-af6b-6e4fe19ada12" providerId="AD" clId="Web-{937E5C1A-BAC4-40A0-942E-C931CE3E03E8}" dt="2018-04-04T00:34:37.766" v="5"/>
        <pc:sldMkLst>
          <pc:docMk/>
          <pc:sldMk cId="3686408989" sldId="327"/>
        </pc:sldMkLst>
      </pc:sldChg>
      <pc:sldChg chg="del">
        <pc:chgData name="CHARLTON ELIZABETH" userId="S::echarlton@owatonna.k12.mn.us::ed2c7363-624f-4001-af6b-6e4fe19ada12" providerId="AD" clId="Web-{937E5C1A-BAC4-40A0-942E-C931CE3E03E8}" dt="2018-04-04T00:34:36.297" v="4"/>
        <pc:sldMkLst>
          <pc:docMk/>
          <pc:sldMk cId="3201335909" sldId="328"/>
        </pc:sldMkLst>
      </pc:sldChg>
      <pc:sldChg chg="del">
        <pc:chgData name="CHARLTON ELIZABETH" userId="S::echarlton@owatonna.k12.mn.us::ed2c7363-624f-4001-af6b-6e4fe19ada12" providerId="AD" clId="Web-{937E5C1A-BAC4-40A0-942E-C931CE3E03E8}" dt="2018-04-04T00:34:34.110" v="3"/>
        <pc:sldMkLst>
          <pc:docMk/>
          <pc:sldMk cId="2577038316" sldId="329"/>
        </pc:sldMkLst>
      </pc:sldChg>
      <pc:sldChg chg="del">
        <pc:chgData name="CHARLTON ELIZABETH" userId="S::echarlton@owatonna.k12.mn.us::ed2c7363-624f-4001-af6b-6e4fe19ada12" providerId="AD" clId="Web-{937E5C1A-BAC4-40A0-942E-C931CE3E03E8}" dt="2018-04-04T00:34:31.438" v="2"/>
        <pc:sldMkLst>
          <pc:docMk/>
          <pc:sldMk cId="3553006314" sldId="330"/>
        </pc:sldMkLst>
      </pc:sldChg>
      <pc:sldChg chg="del">
        <pc:chgData name="CHARLTON ELIZABETH" userId="S::echarlton@owatonna.k12.mn.us::ed2c7363-624f-4001-af6b-6e4fe19ada12" providerId="AD" clId="Web-{937E5C1A-BAC4-40A0-942E-C931CE3E03E8}" dt="2018-04-04T00:34:30.172" v="1"/>
        <pc:sldMkLst>
          <pc:docMk/>
          <pc:sldMk cId="687325590" sldId="331"/>
        </pc:sldMkLst>
      </pc:sldChg>
      <pc:sldChg chg="del ord">
        <pc:chgData name="CHARLTON ELIZABETH" userId="S::echarlton@owatonna.k12.mn.us::ed2c7363-624f-4001-af6b-6e4fe19ada12" providerId="AD" clId="Web-{937E5C1A-BAC4-40A0-942E-C931CE3E03E8}" dt="2018-04-04T01:00:47.950" v="10"/>
        <pc:sldMkLst>
          <pc:docMk/>
          <pc:sldMk cId="931373824" sldId="333"/>
        </pc:sldMkLst>
      </pc:sldChg>
      <pc:sldChg chg="ord">
        <pc:chgData name="CHARLTON ELIZABETH" userId="S::echarlton@owatonna.k12.mn.us::ed2c7363-624f-4001-af6b-6e4fe19ada12" providerId="AD" clId="Web-{937E5C1A-BAC4-40A0-942E-C931CE3E03E8}" dt="2018-04-04T00:34:23.062" v="0"/>
        <pc:sldMkLst>
          <pc:docMk/>
          <pc:sldMk cId="41329770" sldId="335"/>
        </pc:sldMkLst>
      </pc:sldChg>
      <pc:sldChg chg="add">
        <pc:chgData name="CHARLTON ELIZABETH" userId="S::echarlton@owatonna.k12.mn.us::ed2c7363-624f-4001-af6b-6e4fe19ada12" providerId="AD" clId="Web-{937E5C1A-BAC4-40A0-942E-C931CE3E03E8}" dt="2018-04-04T01:00:45.778" v="9"/>
        <pc:sldMkLst>
          <pc:docMk/>
          <pc:sldMk cId="3271865235" sldId="336"/>
        </pc:sldMkLst>
      </pc:sldChg>
    </pc:docChg>
  </pc:docChgLst>
  <pc:docChgLst>
    <pc:chgData name="CHARLTON ELIZABETH" userId="10033FFF988933F2@LIVE.COM" providerId="AD" clId="Web-{A6A9BCBF-06F0-46BF-9029-F461A41B944E}"/>
    <pc:docChg chg="modSld">
      <pc:chgData name="CHARLTON ELIZABETH" userId="10033FFF988933F2@LIVE.COM" providerId="AD" clId="Web-{A6A9BCBF-06F0-46BF-9029-F461A41B944E}" dt="2018-03-14T13:22:43.794" v="23"/>
      <pc:docMkLst>
        <pc:docMk/>
      </pc:docMkLst>
      <pc:sldChg chg="modSp">
        <pc:chgData name="CHARLTON ELIZABETH" userId="10033FFF988933F2@LIVE.COM" providerId="AD" clId="Web-{A6A9BCBF-06F0-46BF-9029-F461A41B944E}" dt="2018-03-14T13:22:43.763" v="21"/>
        <pc:sldMkLst>
          <pc:docMk/>
          <pc:sldMk cId="660594745" sldId="273"/>
        </pc:sldMkLst>
        <pc:spChg chg="mod">
          <ac:chgData name="CHARLTON ELIZABETH" userId="10033FFF988933F2@LIVE.COM" providerId="AD" clId="Web-{A6A9BCBF-06F0-46BF-9029-F461A41B944E}" dt="2018-03-14T13:22:43.763" v="21"/>
          <ac:spMkLst>
            <pc:docMk/>
            <pc:sldMk cId="660594745" sldId="273"/>
            <ac:spMk id="3" creationId="{34C62E6B-8929-4496-9959-B28B7AA4CEB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AB3B3A-867D-4192-A7B3-BDA8BAA0CD35}" type="datetimeFigureOut">
              <a:rPr lang="en-US" smtClean="0"/>
              <a:t>4/4/2018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5D5F90-5313-4D01-A50E-C9363F812F03}" type="slidenum">
              <a:rPr lang="en-US" smtClean="0"/>
              <a:t>‹#›</a:t>
            </a:fld>
            <a:endParaRPr lang="en-US"/>
          </a:p>
        </p:txBody>
      </p:sp>
    </p:spTree>
    <p:extLst>
      <p:ext uri="{BB962C8B-B14F-4D97-AF65-F5344CB8AC3E}">
        <p14:creationId xmlns:p14="http://schemas.microsoft.com/office/powerpoint/2010/main" val="255671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4/4/2018 2:06 PM</a:t>
            </a:fld>
            <a:endParaRPr lang="en-US" dirty="0"/>
          </a:p>
        </p:txBody>
      </p:sp>
      <p:sp>
        <p:nvSpPr>
          <p:cNvPr id="6" name="Footer Placeholder 5"/>
          <p:cNvSpPr>
            <a:spLocks noGrp="1"/>
          </p:cNvSpPr>
          <p:nvPr>
            <p:ph type="ftr" sz="quarter" idx="12"/>
          </p:nvPr>
        </p:nvSpPr>
        <p:spPr/>
        <p:txBody>
          <a:bodyPr/>
          <a:lstStyle/>
          <a:p>
            <a:r>
              <a:rPr lang="en-US" dirty="0">
                <a:solidFill>
                  <a:srgbClr val="000000"/>
                </a:solidFill>
              </a:rPr>
              <a:t>© 2007 Microsoft Corporation. All rights reserved. Microsoft, Windows, Windows Vista and other product names are or may be registered trademarks and/or trademarks in the U.S. and/or other countries.</a:t>
            </a:r>
          </a:p>
          <a:p>
            <a:r>
              <a:rPr lang="en-US"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rPr>
            </a:br>
            <a:r>
              <a:rPr lang="en-US" dirty="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43</a:t>
            </a:fld>
            <a:endParaRPr lang="en-US" dirty="0"/>
          </a:p>
        </p:txBody>
      </p:sp>
    </p:spTree>
    <p:extLst>
      <p:ext uri="{BB962C8B-B14F-4D97-AF65-F5344CB8AC3E}">
        <p14:creationId xmlns:p14="http://schemas.microsoft.com/office/powerpoint/2010/main" val="753518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4/4/2018 2:06 PM</a:t>
            </a:fld>
            <a:endParaRPr lang="en-US" dirty="0"/>
          </a:p>
        </p:txBody>
      </p:sp>
      <p:sp>
        <p:nvSpPr>
          <p:cNvPr id="6" name="Footer Placeholder 5"/>
          <p:cNvSpPr>
            <a:spLocks noGrp="1"/>
          </p:cNvSpPr>
          <p:nvPr>
            <p:ph type="ftr" sz="quarter" idx="12"/>
          </p:nvPr>
        </p:nvSpPr>
        <p:spPr/>
        <p:txBody>
          <a:bodyPr/>
          <a:lstStyle/>
          <a:p>
            <a:r>
              <a:rPr lang="en-US" dirty="0">
                <a:solidFill>
                  <a:srgbClr val="000000"/>
                </a:solidFill>
              </a:rPr>
              <a:t>© 2007 Microsoft Corporation. All rights reserved. Microsoft, Windows, Windows Vista and other product names are or may be registered trademarks and/or trademarks in the U.S. and/or other countries.</a:t>
            </a:r>
          </a:p>
          <a:p>
            <a:r>
              <a:rPr lang="en-US"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rPr>
            </a:br>
            <a:r>
              <a:rPr lang="en-US" dirty="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46</a:t>
            </a:fld>
            <a:endParaRPr lang="en-US" dirty="0"/>
          </a:p>
        </p:txBody>
      </p:sp>
    </p:spTree>
    <p:extLst>
      <p:ext uri="{BB962C8B-B14F-4D97-AF65-F5344CB8AC3E}">
        <p14:creationId xmlns:p14="http://schemas.microsoft.com/office/powerpoint/2010/main" val="1233225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4/4/2018 2:06 PM</a:t>
            </a:fld>
            <a:endParaRPr lang="en-US" dirty="0"/>
          </a:p>
        </p:txBody>
      </p:sp>
      <p:sp>
        <p:nvSpPr>
          <p:cNvPr id="6" name="Footer Placeholder 5"/>
          <p:cNvSpPr>
            <a:spLocks noGrp="1"/>
          </p:cNvSpPr>
          <p:nvPr>
            <p:ph type="ftr" sz="quarter" idx="12"/>
          </p:nvPr>
        </p:nvSpPr>
        <p:spPr/>
        <p:txBody>
          <a:bodyPr/>
          <a:lstStyle/>
          <a:p>
            <a:r>
              <a:rPr lang="en-US" dirty="0">
                <a:solidFill>
                  <a:srgbClr val="000000"/>
                </a:solidFill>
              </a:rPr>
              <a:t>© 2007 Microsoft Corporation. All rights reserved. Microsoft, Windows, Windows Vista and other product names are or may be registered trademarks and/or trademarks in the U.S. and/or other countries.</a:t>
            </a:r>
          </a:p>
          <a:p>
            <a:r>
              <a:rPr lang="en-US"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rPr>
            </a:br>
            <a:r>
              <a:rPr lang="en-US" dirty="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47</a:t>
            </a:fld>
            <a:endParaRPr lang="en-US" dirty="0"/>
          </a:p>
        </p:txBody>
      </p:sp>
    </p:spTree>
    <p:extLst>
      <p:ext uri="{BB962C8B-B14F-4D97-AF65-F5344CB8AC3E}">
        <p14:creationId xmlns:p14="http://schemas.microsoft.com/office/powerpoint/2010/main" val="773914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4/4/2018 2:06 PM</a:t>
            </a:fld>
            <a:endParaRPr lang="en-US" dirty="0"/>
          </a:p>
        </p:txBody>
      </p:sp>
      <p:sp>
        <p:nvSpPr>
          <p:cNvPr id="6" name="Footer Placeholder 5"/>
          <p:cNvSpPr>
            <a:spLocks noGrp="1"/>
          </p:cNvSpPr>
          <p:nvPr>
            <p:ph type="ftr" sz="quarter" idx="12"/>
          </p:nvPr>
        </p:nvSpPr>
        <p:spPr/>
        <p:txBody>
          <a:bodyPr/>
          <a:lstStyle/>
          <a:p>
            <a:r>
              <a:rPr lang="en-US" dirty="0">
                <a:solidFill>
                  <a:srgbClr val="000000"/>
                </a:solidFill>
              </a:rPr>
              <a:t>© 2007 Microsoft Corporation. All rights reserved. Microsoft, Windows, Windows Vista and other product names are or may be registered trademarks and/or trademarks in the U.S. and/or other countries.</a:t>
            </a:r>
          </a:p>
          <a:p>
            <a:r>
              <a:rPr lang="en-US"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rPr>
            </a:br>
            <a:r>
              <a:rPr lang="en-US" dirty="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48</a:t>
            </a:fld>
            <a:endParaRPr lang="en-US" dirty="0"/>
          </a:p>
        </p:txBody>
      </p:sp>
    </p:spTree>
    <p:extLst>
      <p:ext uri="{BB962C8B-B14F-4D97-AF65-F5344CB8AC3E}">
        <p14:creationId xmlns:p14="http://schemas.microsoft.com/office/powerpoint/2010/main" val="276101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4/4/2018 2:06 PM</a:t>
            </a:fld>
            <a:endParaRPr lang="en-US" dirty="0"/>
          </a:p>
        </p:txBody>
      </p:sp>
      <p:sp>
        <p:nvSpPr>
          <p:cNvPr id="6" name="Footer Placeholder 5"/>
          <p:cNvSpPr>
            <a:spLocks noGrp="1"/>
          </p:cNvSpPr>
          <p:nvPr>
            <p:ph type="ftr" sz="quarter" idx="12"/>
          </p:nvPr>
        </p:nvSpPr>
        <p:spPr/>
        <p:txBody>
          <a:bodyPr/>
          <a:lstStyle/>
          <a:p>
            <a:r>
              <a:rPr lang="en-US" dirty="0">
                <a:solidFill>
                  <a:srgbClr val="000000"/>
                </a:solidFill>
              </a:rPr>
              <a:t>© 2007 Microsoft Corporation. All rights reserved. Microsoft, Windows, Windows Vista and other product names are or may be registered trademarks and/or trademarks in the U.S. and/or other countries.</a:t>
            </a:r>
          </a:p>
          <a:p>
            <a:r>
              <a:rPr lang="en-US"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rPr>
            </a:br>
            <a:r>
              <a:rPr lang="en-US" dirty="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49</a:t>
            </a:fld>
            <a:endParaRPr lang="en-US" dirty="0"/>
          </a:p>
        </p:txBody>
      </p:sp>
    </p:spTree>
    <p:extLst>
      <p:ext uri="{BB962C8B-B14F-4D97-AF65-F5344CB8AC3E}">
        <p14:creationId xmlns:p14="http://schemas.microsoft.com/office/powerpoint/2010/main" val="3229668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4/4/2018 2:06 PM</a:t>
            </a:fld>
            <a:endParaRPr lang="en-US" dirty="0"/>
          </a:p>
        </p:txBody>
      </p:sp>
      <p:sp>
        <p:nvSpPr>
          <p:cNvPr id="6" name="Footer Placeholder 5"/>
          <p:cNvSpPr>
            <a:spLocks noGrp="1"/>
          </p:cNvSpPr>
          <p:nvPr>
            <p:ph type="ftr" sz="quarter" idx="12"/>
          </p:nvPr>
        </p:nvSpPr>
        <p:spPr/>
        <p:txBody>
          <a:bodyPr/>
          <a:lstStyle/>
          <a:p>
            <a:r>
              <a:rPr lang="en-US" dirty="0">
                <a:solidFill>
                  <a:srgbClr val="000000"/>
                </a:solidFill>
              </a:rPr>
              <a:t>© 2007 Microsoft Corporation. All rights reserved. Microsoft, Windows, Windows Vista and other product names are or may be registered trademarks and/or trademarks in the U.S. and/or other countries.</a:t>
            </a:r>
          </a:p>
          <a:p>
            <a:r>
              <a:rPr lang="en-US"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rPr>
            </a:br>
            <a:r>
              <a:rPr lang="en-US" dirty="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50</a:t>
            </a:fld>
            <a:endParaRPr lang="en-US" dirty="0"/>
          </a:p>
        </p:txBody>
      </p:sp>
    </p:spTree>
    <p:extLst>
      <p:ext uri="{BB962C8B-B14F-4D97-AF65-F5344CB8AC3E}">
        <p14:creationId xmlns:p14="http://schemas.microsoft.com/office/powerpoint/2010/main" val="1879737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4/4/2018 2:06 PM</a:t>
            </a:fld>
            <a:endParaRPr lang="en-US" dirty="0"/>
          </a:p>
        </p:txBody>
      </p:sp>
      <p:sp>
        <p:nvSpPr>
          <p:cNvPr id="6" name="Footer Placeholder 5"/>
          <p:cNvSpPr>
            <a:spLocks noGrp="1"/>
          </p:cNvSpPr>
          <p:nvPr>
            <p:ph type="ftr" sz="quarter" idx="12"/>
          </p:nvPr>
        </p:nvSpPr>
        <p:spPr/>
        <p:txBody>
          <a:bodyPr/>
          <a:lstStyle/>
          <a:p>
            <a:r>
              <a:rPr lang="en-US" dirty="0">
                <a:solidFill>
                  <a:srgbClr val="000000"/>
                </a:solidFill>
              </a:rPr>
              <a:t>© 2007 Microsoft Corporation. All rights reserved. Microsoft, Windows, Windows Vista and other product names are or may be registered trademarks and/or trademarks in the U.S. and/or other countries.</a:t>
            </a:r>
          </a:p>
          <a:p>
            <a:r>
              <a:rPr lang="en-US"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rPr>
            </a:br>
            <a:r>
              <a:rPr lang="en-US" dirty="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51</a:t>
            </a:fld>
            <a:endParaRPr lang="en-US" dirty="0"/>
          </a:p>
        </p:txBody>
      </p:sp>
    </p:spTree>
    <p:extLst>
      <p:ext uri="{BB962C8B-B14F-4D97-AF65-F5344CB8AC3E}">
        <p14:creationId xmlns:p14="http://schemas.microsoft.com/office/powerpoint/2010/main" val="365550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4/4/2018 2:06 PM</a:t>
            </a:fld>
            <a:endParaRPr lang="en-US" dirty="0"/>
          </a:p>
        </p:txBody>
      </p:sp>
      <p:sp>
        <p:nvSpPr>
          <p:cNvPr id="6" name="Footer Placeholder 5"/>
          <p:cNvSpPr>
            <a:spLocks noGrp="1"/>
          </p:cNvSpPr>
          <p:nvPr>
            <p:ph type="ftr" sz="quarter" idx="12"/>
          </p:nvPr>
        </p:nvSpPr>
        <p:spPr/>
        <p:txBody>
          <a:bodyPr/>
          <a:lstStyle/>
          <a:p>
            <a:r>
              <a:rPr lang="en-US" dirty="0">
                <a:solidFill>
                  <a:srgbClr val="000000"/>
                </a:solidFill>
              </a:rPr>
              <a:t>© 2007 Microsoft Corporation. All rights reserved. Microsoft, Windows, Windows Vista and other product names are or may be registered trademarks and/or trademarks in the U.S. and/or other countries.</a:t>
            </a:r>
          </a:p>
          <a:p>
            <a:r>
              <a:rPr lang="en-US"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rPr>
            </a:br>
            <a:r>
              <a:rPr lang="en-US" dirty="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53</a:t>
            </a:fld>
            <a:endParaRPr lang="en-US" dirty="0"/>
          </a:p>
        </p:txBody>
      </p:sp>
    </p:spTree>
    <p:extLst>
      <p:ext uri="{BB962C8B-B14F-4D97-AF65-F5344CB8AC3E}">
        <p14:creationId xmlns:p14="http://schemas.microsoft.com/office/powerpoint/2010/main" val="541082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4/4/2018 2:06 PM</a:t>
            </a:fld>
            <a:endParaRPr lang="en-US" dirty="0"/>
          </a:p>
        </p:txBody>
      </p:sp>
      <p:sp>
        <p:nvSpPr>
          <p:cNvPr id="6" name="Footer Placeholder 5"/>
          <p:cNvSpPr>
            <a:spLocks noGrp="1"/>
          </p:cNvSpPr>
          <p:nvPr>
            <p:ph type="ftr" sz="quarter" idx="12"/>
          </p:nvPr>
        </p:nvSpPr>
        <p:spPr/>
        <p:txBody>
          <a:bodyPr/>
          <a:lstStyle/>
          <a:p>
            <a:r>
              <a:rPr lang="en-US" dirty="0">
                <a:solidFill>
                  <a:srgbClr val="000000"/>
                </a:solidFill>
              </a:rPr>
              <a:t>© 2007 Microsoft Corporation. All rights reserved. Microsoft, Windows, Windows Vista and other product names are or may be registered trademarks and/or trademarks in the U.S. and/or other countries.</a:t>
            </a:r>
          </a:p>
          <a:p>
            <a:r>
              <a:rPr lang="en-US"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rPr>
            </a:br>
            <a:r>
              <a:rPr lang="en-US" dirty="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54</a:t>
            </a:fld>
            <a:endParaRPr lang="en-US" dirty="0"/>
          </a:p>
        </p:txBody>
      </p:sp>
    </p:spTree>
    <p:extLst>
      <p:ext uri="{BB962C8B-B14F-4D97-AF65-F5344CB8AC3E}">
        <p14:creationId xmlns:p14="http://schemas.microsoft.com/office/powerpoint/2010/main" val="2513519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691705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easybib.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studentowatonnak12mn-my.sharepoint.com/:w:/r/personal/jspatenka4_student_owatonna_k12_mn_us/_layouts/15/WopiFrame.aspx?sourcedoc=%7b83F1A292-5DC3-4597-AB5A-2F7D243B259E%7d&amp;file=Spatenka%20Speech%20outline.docx&amp;action=default" TargetMode="External"/><Relationship Id="rId2" Type="http://schemas.openxmlformats.org/officeDocument/2006/relationships/hyperlink" Target="https://studentowatonnak12mn-my.sharepoint.com/:w:/r/personal/afranklin1_student_owatonna_k12_mn_us/_layouts/15/WopiFrame.aspx?sourcedoc=%7b4D050B62-7A3C-4398-B9EE-38AC63A07EC1%7d&amp;file=Franklin%20Speech%20Outline.docx&amp;action=default" TargetMode="External"/><Relationship Id="rId1" Type="http://schemas.openxmlformats.org/officeDocument/2006/relationships/slideLayout" Target="../slideLayouts/slideLayout2.xml"/><Relationship Id="rId4" Type="http://schemas.openxmlformats.org/officeDocument/2006/relationships/hyperlink" Target="https://studentowatonnak12mn-my.sharepoint.com/:w:/r/personal/ajensen2_student_owatonna_k12_mn_us/_layouts/15/WopiFrame.aspx?sourcedoc=%7bB76729F4-134D-40B5-9E13-B7BDC2DBDD40%7d&amp;file=A.%20Jensen%20Outline.docx&amp;action=defaul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easybib.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hyperlink" Target="https://bit.ly/1RYCBLk"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bit.ly/1RYCBLk"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www.youtube.com/watch?v=mRdMYuNeAng&amp;list=RDlmNl7Mt48H8&amp;index=2" TargetMode="External"/><Relationship Id="rId2" Type="http://schemas.openxmlformats.org/officeDocument/2006/relationships/hyperlink" Target="https://www.youtube.com/watch?v=koZFca8AkT0&amp;list=PL00F47D6224C0F789" TargetMode="External"/><Relationship Id="rId1" Type="http://schemas.openxmlformats.org/officeDocument/2006/relationships/slideLayout" Target="../slideLayouts/slideLayout2.xml"/><Relationship Id="rId6" Type="http://schemas.openxmlformats.org/officeDocument/2006/relationships/hyperlink" Target="https://www.youtube.com/watch?v=c6I24S72Jps" TargetMode="External"/><Relationship Id="rId5" Type="http://schemas.openxmlformats.org/officeDocument/2006/relationships/hyperlink" Target="https://www.youtube.com/watch?v=OPjAiUbdl14" TargetMode="External"/><Relationship Id="rId4" Type="http://schemas.openxmlformats.org/officeDocument/2006/relationships/hyperlink" Target="https://www.youtube.com/watch?v=2cB2SOv42uQ"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03257"/>
            <a:ext cx="9144000" cy="3451485"/>
          </a:xfrm>
        </p:spPr>
        <p:txBody>
          <a:bodyPr>
            <a:normAutofit/>
          </a:bodyPr>
          <a:lstStyle/>
          <a:p>
            <a:r>
              <a:rPr lang="en-US" sz="11500">
                <a:solidFill>
                  <a:schemeClr val="bg1"/>
                </a:solidFill>
              </a:rPr>
              <a:t>Unit 3 </a:t>
            </a:r>
            <a:br>
              <a:rPr lang="en-US" sz="11500">
                <a:solidFill>
                  <a:schemeClr val="bg1"/>
                </a:solidFill>
              </a:rPr>
            </a:br>
            <a:r>
              <a:rPr lang="en-US" sz="11500">
                <a:solidFill>
                  <a:schemeClr val="bg1"/>
                </a:solidFill>
              </a:rPr>
              <a:t>Days 11-15</a:t>
            </a:r>
          </a:p>
        </p:txBody>
      </p:sp>
    </p:spTree>
    <p:extLst>
      <p:ext uri="{BB962C8B-B14F-4D97-AF65-F5344CB8AC3E}">
        <p14:creationId xmlns:p14="http://schemas.microsoft.com/office/powerpoint/2010/main" val="664594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62148-240F-443B-B38A-7BFF271D2E25}"/>
              </a:ext>
            </a:extLst>
          </p:cNvPr>
          <p:cNvSpPr>
            <a:spLocks noGrp="1"/>
          </p:cNvSpPr>
          <p:nvPr>
            <p:ph type="title"/>
          </p:nvPr>
        </p:nvSpPr>
        <p:spPr/>
        <p:txBody>
          <a:bodyPr/>
          <a:lstStyle/>
          <a:p>
            <a:r>
              <a:rPr lang="en-US"/>
              <a:t>Review: Claims</a:t>
            </a:r>
          </a:p>
        </p:txBody>
      </p:sp>
      <p:sp>
        <p:nvSpPr>
          <p:cNvPr id="3" name="Content Placeholder 2">
            <a:extLst>
              <a:ext uri="{FF2B5EF4-FFF2-40B4-BE49-F238E27FC236}">
                <a16:creationId xmlns:a16="http://schemas.microsoft.com/office/drawing/2014/main" id="{9D8E3A9A-9A1D-4E98-95C1-76990AF720E6}"/>
              </a:ext>
            </a:extLst>
          </p:cNvPr>
          <p:cNvSpPr>
            <a:spLocks noGrp="1"/>
          </p:cNvSpPr>
          <p:nvPr>
            <p:ph idx="1"/>
          </p:nvPr>
        </p:nvSpPr>
        <p:spPr/>
        <p:txBody>
          <a:bodyPr>
            <a:normAutofit/>
          </a:bodyPr>
          <a:lstStyle/>
          <a:p>
            <a:pPr marL="0" indent="0">
              <a:buNone/>
            </a:pPr>
            <a:r>
              <a:rPr lang="en-US" sz="3600"/>
              <a:t>Turn and Talk: What are claims? What is the purpose of a claim?</a:t>
            </a:r>
          </a:p>
        </p:txBody>
      </p:sp>
    </p:spTree>
    <p:extLst>
      <p:ext uri="{BB962C8B-B14F-4D97-AF65-F5344CB8AC3E}">
        <p14:creationId xmlns:p14="http://schemas.microsoft.com/office/powerpoint/2010/main" val="1958311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46178-3E3F-49C9-BB64-DB602A88B320}"/>
              </a:ext>
            </a:extLst>
          </p:cNvPr>
          <p:cNvSpPr>
            <a:spLocks noGrp="1"/>
          </p:cNvSpPr>
          <p:nvPr>
            <p:ph type="title"/>
          </p:nvPr>
        </p:nvSpPr>
        <p:spPr/>
        <p:txBody>
          <a:bodyPr/>
          <a:lstStyle/>
          <a:p>
            <a:r>
              <a:rPr lang="en-US"/>
              <a:t>Counterclaims</a:t>
            </a:r>
          </a:p>
        </p:txBody>
      </p:sp>
      <p:sp>
        <p:nvSpPr>
          <p:cNvPr id="3" name="Content Placeholder 2">
            <a:extLst>
              <a:ext uri="{FF2B5EF4-FFF2-40B4-BE49-F238E27FC236}">
                <a16:creationId xmlns:a16="http://schemas.microsoft.com/office/drawing/2014/main" id="{27F13A77-A58B-48A5-9873-1EB7440A949D}"/>
              </a:ext>
            </a:extLst>
          </p:cNvPr>
          <p:cNvSpPr>
            <a:spLocks noGrp="1"/>
          </p:cNvSpPr>
          <p:nvPr>
            <p:ph idx="1"/>
          </p:nvPr>
        </p:nvSpPr>
        <p:spPr/>
        <p:txBody>
          <a:bodyPr>
            <a:normAutofit/>
          </a:bodyPr>
          <a:lstStyle/>
          <a:p>
            <a:pPr marL="0" indent="0">
              <a:buNone/>
            </a:pPr>
            <a:r>
              <a:rPr lang="en-US" sz="4000"/>
              <a:t>Counterclaims: A claim for an opposing argument…that you then destroy with evidence and reasoning.</a:t>
            </a:r>
          </a:p>
        </p:txBody>
      </p:sp>
    </p:spTree>
    <p:extLst>
      <p:ext uri="{BB962C8B-B14F-4D97-AF65-F5344CB8AC3E}">
        <p14:creationId xmlns:p14="http://schemas.microsoft.com/office/powerpoint/2010/main" val="826118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78ECD-EAC0-4804-AD8C-0E36AA88A75D}"/>
              </a:ext>
            </a:extLst>
          </p:cNvPr>
          <p:cNvSpPr>
            <a:spLocks noGrp="1"/>
          </p:cNvSpPr>
          <p:nvPr>
            <p:ph type="title"/>
          </p:nvPr>
        </p:nvSpPr>
        <p:spPr/>
        <p:txBody>
          <a:bodyPr/>
          <a:lstStyle/>
          <a:p>
            <a:r>
              <a:rPr lang="en-US"/>
              <a:t>Example:</a:t>
            </a:r>
          </a:p>
        </p:txBody>
      </p:sp>
      <p:sp>
        <p:nvSpPr>
          <p:cNvPr id="3" name="Content Placeholder 2">
            <a:extLst>
              <a:ext uri="{FF2B5EF4-FFF2-40B4-BE49-F238E27FC236}">
                <a16:creationId xmlns:a16="http://schemas.microsoft.com/office/drawing/2014/main" id="{70F07A7A-1A0F-4BC6-AD65-C3831A97A69C}"/>
              </a:ext>
            </a:extLst>
          </p:cNvPr>
          <p:cNvSpPr>
            <a:spLocks noGrp="1"/>
          </p:cNvSpPr>
          <p:nvPr>
            <p:ph idx="1"/>
          </p:nvPr>
        </p:nvSpPr>
        <p:spPr/>
        <p:txBody>
          <a:bodyPr>
            <a:normAutofit/>
          </a:bodyPr>
          <a:lstStyle/>
          <a:p>
            <a:pPr marL="0" indent="0">
              <a:buNone/>
            </a:pPr>
            <a:r>
              <a:rPr lang="en-US" sz="3600"/>
              <a:t>Argument: Cats are better than dogs.</a:t>
            </a:r>
          </a:p>
          <a:p>
            <a:pPr marL="0" indent="0">
              <a:buNone/>
            </a:pPr>
            <a:endParaRPr lang="en-US" sz="3600"/>
          </a:p>
          <a:p>
            <a:pPr marL="0" indent="0">
              <a:buNone/>
            </a:pPr>
            <a:r>
              <a:rPr lang="en-US" sz="3600"/>
              <a:t>Claims: Cats are cute.</a:t>
            </a:r>
          </a:p>
          <a:p>
            <a:pPr marL="0" indent="0">
              <a:buNone/>
            </a:pPr>
            <a:endParaRPr lang="en-US" sz="3600"/>
          </a:p>
          <a:p>
            <a:pPr marL="0" indent="0">
              <a:buNone/>
            </a:pPr>
            <a:r>
              <a:rPr lang="en-US" sz="3600"/>
              <a:t>Counterclaim: Some people think that dogs are cute. These people are wrong because blah blah blah.</a:t>
            </a:r>
          </a:p>
        </p:txBody>
      </p:sp>
    </p:spTree>
    <p:extLst>
      <p:ext uri="{BB962C8B-B14F-4D97-AF65-F5344CB8AC3E}">
        <p14:creationId xmlns:p14="http://schemas.microsoft.com/office/powerpoint/2010/main" val="3115865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2E239-36B4-4478-9D49-4FB6495F0AF7}"/>
              </a:ext>
            </a:extLst>
          </p:cNvPr>
          <p:cNvSpPr>
            <a:spLocks noGrp="1"/>
          </p:cNvSpPr>
          <p:nvPr>
            <p:ph type="ctrTitle"/>
          </p:nvPr>
        </p:nvSpPr>
        <p:spPr>
          <a:xfrm>
            <a:off x="1524000" y="1766940"/>
            <a:ext cx="9144000" cy="2387600"/>
          </a:xfrm>
        </p:spPr>
        <p:txBody>
          <a:bodyPr>
            <a:normAutofit/>
          </a:bodyPr>
          <a:lstStyle/>
          <a:p>
            <a:r>
              <a:rPr lang="en-US" sz="11500">
                <a:solidFill>
                  <a:schemeClr val="bg1"/>
                </a:solidFill>
              </a:rPr>
              <a:t>Day 12</a:t>
            </a:r>
          </a:p>
        </p:txBody>
      </p:sp>
    </p:spTree>
    <p:extLst>
      <p:ext uri="{BB962C8B-B14F-4D97-AF65-F5344CB8AC3E}">
        <p14:creationId xmlns:p14="http://schemas.microsoft.com/office/powerpoint/2010/main" val="2208086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FBA92-9765-4C21-A412-E115A0F419D0}"/>
              </a:ext>
            </a:extLst>
          </p:cNvPr>
          <p:cNvSpPr>
            <a:spLocks noGrp="1"/>
          </p:cNvSpPr>
          <p:nvPr>
            <p:ph type="title"/>
          </p:nvPr>
        </p:nvSpPr>
        <p:spPr/>
        <p:txBody>
          <a:bodyPr/>
          <a:lstStyle/>
          <a:p>
            <a:r>
              <a:rPr lang="en-US"/>
              <a:t>Bell Ringer</a:t>
            </a:r>
          </a:p>
        </p:txBody>
      </p:sp>
      <p:sp>
        <p:nvSpPr>
          <p:cNvPr id="3" name="Content Placeholder 2">
            <a:extLst>
              <a:ext uri="{FF2B5EF4-FFF2-40B4-BE49-F238E27FC236}">
                <a16:creationId xmlns:a16="http://schemas.microsoft.com/office/drawing/2014/main" id="{A4E6057A-F6D0-43B5-B591-7B81DA95A421}"/>
              </a:ext>
            </a:extLst>
          </p:cNvPr>
          <p:cNvSpPr>
            <a:spLocks noGrp="1"/>
          </p:cNvSpPr>
          <p:nvPr>
            <p:ph idx="1"/>
          </p:nvPr>
        </p:nvSpPr>
        <p:spPr/>
        <p:txBody>
          <a:bodyPr>
            <a:normAutofit/>
          </a:bodyPr>
          <a:lstStyle/>
          <a:p>
            <a:pPr marL="0" indent="0">
              <a:buNone/>
            </a:pPr>
            <a:r>
              <a:rPr lang="en-US" sz="3600"/>
              <a:t>Who do you like more: Victor or his creature? Why?</a:t>
            </a:r>
          </a:p>
        </p:txBody>
      </p:sp>
    </p:spTree>
    <p:extLst>
      <p:ext uri="{BB962C8B-B14F-4D97-AF65-F5344CB8AC3E}">
        <p14:creationId xmlns:p14="http://schemas.microsoft.com/office/powerpoint/2010/main" val="4260776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52C46-84DC-4CF8-B1B3-5B9C23FA4831}"/>
              </a:ext>
            </a:extLst>
          </p:cNvPr>
          <p:cNvSpPr>
            <a:spLocks noGrp="1"/>
          </p:cNvSpPr>
          <p:nvPr>
            <p:ph type="title"/>
          </p:nvPr>
        </p:nvSpPr>
        <p:spPr/>
        <p:txBody>
          <a:bodyPr/>
          <a:lstStyle/>
          <a:p>
            <a:r>
              <a:rPr lang="en-US"/>
              <a:t>Plan for the Day</a:t>
            </a:r>
          </a:p>
        </p:txBody>
      </p:sp>
      <p:sp>
        <p:nvSpPr>
          <p:cNvPr id="3" name="Content Placeholder 2">
            <a:extLst>
              <a:ext uri="{FF2B5EF4-FFF2-40B4-BE49-F238E27FC236}">
                <a16:creationId xmlns:a16="http://schemas.microsoft.com/office/drawing/2014/main" id="{79DA5F0E-D5EB-4D4A-B9EC-1976BA050E10}"/>
              </a:ext>
            </a:extLst>
          </p:cNvPr>
          <p:cNvSpPr>
            <a:spLocks noGrp="1"/>
          </p:cNvSpPr>
          <p:nvPr>
            <p:ph idx="1"/>
          </p:nvPr>
        </p:nvSpPr>
        <p:spPr/>
        <p:txBody>
          <a:bodyPr vert="horz" lIns="91440" tIns="45720" rIns="91440" bIns="45720" rtlCol="0" anchor="t">
            <a:normAutofit/>
          </a:bodyPr>
          <a:lstStyle/>
          <a:p>
            <a:r>
              <a:rPr lang="en-US" sz="3600">
                <a:cs typeface="Calibri"/>
              </a:rPr>
              <a:t>IR Project</a:t>
            </a:r>
          </a:p>
          <a:p>
            <a:r>
              <a:rPr lang="en-US" sz="3600">
                <a:cs typeface="Calibri"/>
              </a:rPr>
              <a:t>Logical Fallacies continued</a:t>
            </a:r>
          </a:p>
          <a:p>
            <a:r>
              <a:rPr lang="en-US" sz="3600" i="1">
                <a:cs typeface="Calibri"/>
              </a:rPr>
              <a:t>Frank </a:t>
            </a:r>
            <a:r>
              <a:rPr lang="en-US" sz="3600">
                <a:cs typeface="Calibri"/>
              </a:rPr>
              <a:t>discussion</a:t>
            </a:r>
          </a:p>
          <a:p>
            <a:r>
              <a:rPr lang="en-US" sz="3600">
                <a:cs typeface="Calibri"/>
              </a:rPr>
              <a:t>Outlining and Citations</a:t>
            </a:r>
          </a:p>
        </p:txBody>
      </p:sp>
    </p:spTree>
    <p:extLst>
      <p:ext uri="{BB962C8B-B14F-4D97-AF65-F5344CB8AC3E}">
        <p14:creationId xmlns:p14="http://schemas.microsoft.com/office/powerpoint/2010/main" val="1243982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7A6A1-90EC-4EBF-8960-E652340BC54B}"/>
              </a:ext>
            </a:extLst>
          </p:cNvPr>
          <p:cNvSpPr>
            <a:spLocks noGrp="1"/>
          </p:cNvSpPr>
          <p:nvPr>
            <p:ph type="title"/>
          </p:nvPr>
        </p:nvSpPr>
        <p:spPr>
          <a:xfrm>
            <a:off x="457200" y="136196"/>
            <a:ext cx="10515600" cy="1325563"/>
          </a:xfrm>
        </p:spPr>
        <p:txBody>
          <a:bodyPr/>
          <a:lstStyle/>
          <a:p>
            <a:r>
              <a:rPr lang="en-US">
                <a:cs typeface="Calibri Light"/>
              </a:rPr>
              <a:t>IR Project: One Pager</a:t>
            </a:r>
            <a:endParaRPr lang="en-US"/>
          </a:p>
        </p:txBody>
      </p:sp>
      <p:sp>
        <p:nvSpPr>
          <p:cNvPr id="3" name="Content Placeholder 2">
            <a:extLst>
              <a:ext uri="{FF2B5EF4-FFF2-40B4-BE49-F238E27FC236}">
                <a16:creationId xmlns:a16="http://schemas.microsoft.com/office/drawing/2014/main" id="{17F86DDE-89E3-4CED-9380-627182CD484C}"/>
              </a:ext>
            </a:extLst>
          </p:cNvPr>
          <p:cNvSpPr>
            <a:spLocks noGrp="1"/>
          </p:cNvSpPr>
          <p:nvPr>
            <p:ph idx="1"/>
          </p:nvPr>
        </p:nvSpPr>
        <p:spPr>
          <a:xfrm>
            <a:off x="457200" y="1360817"/>
            <a:ext cx="11220449" cy="5360987"/>
          </a:xfrm>
        </p:spPr>
        <p:txBody>
          <a:bodyPr vert="horz" lIns="91440" tIns="45720" rIns="91440" bIns="45720" rtlCol="0" anchor="t">
            <a:normAutofit/>
          </a:bodyPr>
          <a:lstStyle/>
          <a:p>
            <a:r>
              <a:rPr lang="en-US" sz="3600">
                <a:cs typeface="Calibri"/>
              </a:rPr>
              <a:t>The title and the author</a:t>
            </a:r>
          </a:p>
          <a:p>
            <a:r>
              <a:rPr lang="en-US" sz="3600">
                <a:cs typeface="Calibri"/>
              </a:rPr>
              <a:t>A SHORT summary (like the blurb on the back of the book)</a:t>
            </a:r>
          </a:p>
          <a:p>
            <a:r>
              <a:rPr lang="en-US" sz="3600">
                <a:cs typeface="Calibri"/>
              </a:rPr>
              <a:t>1 important quote from the book</a:t>
            </a:r>
          </a:p>
          <a:p>
            <a:r>
              <a:rPr lang="en-US" sz="3600">
                <a:cs typeface="Calibri"/>
              </a:rPr>
              <a:t>A visual image (drawn or printed from a computer)</a:t>
            </a:r>
          </a:p>
          <a:p>
            <a:r>
              <a:rPr lang="en-US" sz="3600">
                <a:cs typeface="Calibri"/>
              </a:rPr>
              <a:t>A personal statement about the book (What did it mean to you personally? What is your opinion, final thought, personal connection?)</a:t>
            </a:r>
          </a:p>
          <a:p>
            <a:r>
              <a:rPr lang="en-US" sz="3600">
                <a:cs typeface="Calibri"/>
              </a:rPr>
              <a:t>Ask a level 3 question and answer it</a:t>
            </a:r>
          </a:p>
          <a:p>
            <a:r>
              <a:rPr lang="en-US" sz="3600">
                <a:cs typeface="Calibri"/>
              </a:rPr>
              <a:t>FILL THE ENTIRE PIECE OF PAPER</a:t>
            </a:r>
          </a:p>
        </p:txBody>
      </p:sp>
    </p:spTree>
    <p:extLst>
      <p:ext uri="{BB962C8B-B14F-4D97-AF65-F5344CB8AC3E}">
        <p14:creationId xmlns:p14="http://schemas.microsoft.com/office/powerpoint/2010/main" val="3702992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CBF4-91BA-40BA-86D0-15AE7118037A}"/>
              </a:ext>
            </a:extLst>
          </p:cNvPr>
          <p:cNvSpPr>
            <a:spLocks noGrp="1"/>
          </p:cNvSpPr>
          <p:nvPr>
            <p:ph type="title"/>
          </p:nvPr>
        </p:nvSpPr>
        <p:spPr/>
        <p:txBody>
          <a:bodyPr/>
          <a:lstStyle/>
          <a:p>
            <a:endParaRPr lang="en-US"/>
          </a:p>
        </p:txBody>
      </p:sp>
      <p:pic>
        <p:nvPicPr>
          <p:cNvPr id="4" name="Picture 4" descr="A picture containing text&#10;&#10;Description generated with high confidence">
            <a:extLst>
              <a:ext uri="{FF2B5EF4-FFF2-40B4-BE49-F238E27FC236}">
                <a16:creationId xmlns:a16="http://schemas.microsoft.com/office/drawing/2014/main" id="{978C1AB7-5BD8-48D8-A8C0-0C001D092859}"/>
              </a:ext>
            </a:extLst>
          </p:cNvPr>
          <p:cNvPicPr>
            <a:picLocks noGrp="1" noChangeAspect="1"/>
          </p:cNvPicPr>
          <p:nvPr>
            <p:ph idx="1"/>
          </p:nvPr>
        </p:nvPicPr>
        <p:blipFill>
          <a:blip r:embed="rId2"/>
          <a:stretch>
            <a:fillRect/>
          </a:stretch>
        </p:blipFill>
        <p:spPr>
          <a:xfrm>
            <a:off x="1377351" y="0"/>
            <a:ext cx="9432925" cy="6924226"/>
          </a:xfrm>
          <a:prstGeom prst="rect">
            <a:avLst/>
          </a:prstGeom>
        </p:spPr>
      </p:pic>
    </p:spTree>
    <p:extLst>
      <p:ext uri="{BB962C8B-B14F-4D97-AF65-F5344CB8AC3E}">
        <p14:creationId xmlns:p14="http://schemas.microsoft.com/office/powerpoint/2010/main" val="2613004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map&#10;&#10;Description generated with high confidence">
            <a:extLst>
              <a:ext uri="{FF2B5EF4-FFF2-40B4-BE49-F238E27FC236}">
                <a16:creationId xmlns:a16="http://schemas.microsoft.com/office/drawing/2014/main" id="{D03C2FF1-78D3-4491-9078-0899F88BFD6F}"/>
              </a:ext>
            </a:extLst>
          </p:cNvPr>
          <p:cNvPicPr>
            <a:picLocks noGrp="1" noChangeAspect="1"/>
          </p:cNvPicPr>
          <p:nvPr>
            <p:ph idx="1"/>
          </p:nvPr>
        </p:nvPicPr>
        <p:blipFill rotWithShape="1">
          <a:blip r:embed="rId2"/>
          <a:srcRect t="21972" b="973"/>
          <a:stretch/>
        </p:blipFill>
        <p:spPr>
          <a:xfrm>
            <a:off x="20" y="10"/>
            <a:ext cx="12191980" cy="6857990"/>
          </a:xfrm>
          <a:prstGeom prst="rect">
            <a:avLst/>
          </a:prstGeom>
        </p:spPr>
      </p:pic>
    </p:spTree>
    <p:extLst>
      <p:ext uri="{BB962C8B-B14F-4D97-AF65-F5344CB8AC3E}">
        <p14:creationId xmlns:p14="http://schemas.microsoft.com/office/powerpoint/2010/main" val="1775316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text on a white background&#10;&#10;Description generated with high confidence">
            <a:extLst>
              <a:ext uri="{FF2B5EF4-FFF2-40B4-BE49-F238E27FC236}">
                <a16:creationId xmlns:a16="http://schemas.microsoft.com/office/drawing/2014/main" id="{F5BA1B0E-A744-4759-9C14-8F979EDB90C9}"/>
              </a:ext>
            </a:extLst>
          </p:cNvPr>
          <p:cNvPicPr>
            <a:picLocks noGrp="1" noChangeAspect="1"/>
          </p:cNvPicPr>
          <p:nvPr>
            <p:ph idx="1"/>
          </p:nvPr>
        </p:nvPicPr>
        <p:blipFill rotWithShape="1">
          <a:blip r:embed="rId2"/>
          <a:srcRect t="858" b="25371"/>
          <a:stretch/>
        </p:blipFill>
        <p:spPr>
          <a:xfrm>
            <a:off x="0" y="152400"/>
            <a:ext cx="12191980" cy="6857990"/>
          </a:xfrm>
          <a:prstGeom prst="rect">
            <a:avLst/>
          </a:prstGeom>
        </p:spPr>
      </p:pic>
    </p:spTree>
    <p:extLst>
      <p:ext uri="{BB962C8B-B14F-4D97-AF65-F5344CB8AC3E}">
        <p14:creationId xmlns:p14="http://schemas.microsoft.com/office/powerpoint/2010/main" val="4068385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2E239-36B4-4478-9D49-4FB6495F0AF7}"/>
              </a:ext>
            </a:extLst>
          </p:cNvPr>
          <p:cNvSpPr>
            <a:spLocks noGrp="1"/>
          </p:cNvSpPr>
          <p:nvPr>
            <p:ph type="ctrTitle"/>
          </p:nvPr>
        </p:nvSpPr>
        <p:spPr>
          <a:xfrm>
            <a:off x="1524000" y="1781930"/>
            <a:ext cx="9144000" cy="2387600"/>
          </a:xfrm>
        </p:spPr>
        <p:txBody>
          <a:bodyPr>
            <a:normAutofit/>
          </a:bodyPr>
          <a:lstStyle/>
          <a:p>
            <a:r>
              <a:rPr lang="en-US" sz="11500">
                <a:solidFill>
                  <a:schemeClr val="bg1"/>
                </a:solidFill>
              </a:rPr>
              <a:t>Day 11</a:t>
            </a:r>
          </a:p>
        </p:txBody>
      </p:sp>
    </p:spTree>
    <p:extLst>
      <p:ext uri="{BB962C8B-B14F-4D97-AF65-F5344CB8AC3E}">
        <p14:creationId xmlns:p14="http://schemas.microsoft.com/office/powerpoint/2010/main" val="3894395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72145-95F5-42F5-8D29-5D1FE088D246}"/>
              </a:ext>
            </a:extLst>
          </p:cNvPr>
          <p:cNvSpPr>
            <a:spLocks noGrp="1"/>
          </p:cNvSpPr>
          <p:nvPr>
            <p:ph type="title"/>
          </p:nvPr>
        </p:nvSpPr>
        <p:spPr/>
        <p:txBody>
          <a:bodyPr/>
          <a:lstStyle/>
          <a:p>
            <a:r>
              <a:rPr lang="en-US"/>
              <a:t>Logical Fallacies</a:t>
            </a:r>
          </a:p>
        </p:txBody>
      </p:sp>
      <p:sp>
        <p:nvSpPr>
          <p:cNvPr id="3" name="Content Placeholder 2">
            <a:extLst>
              <a:ext uri="{FF2B5EF4-FFF2-40B4-BE49-F238E27FC236}">
                <a16:creationId xmlns:a16="http://schemas.microsoft.com/office/drawing/2014/main" id="{E49316E2-5295-4218-BC68-21603AD7230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97462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DE2AB-4C1B-43A8-839C-41D3F4AE02D5}"/>
              </a:ext>
            </a:extLst>
          </p:cNvPr>
          <p:cNvSpPr>
            <a:spLocks noGrp="1"/>
          </p:cNvSpPr>
          <p:nvPr>
            <p:ph type="title"/>
          </p:nvPr>
        </p:nvSpPr>
        <p:spPr/>
        <p:txBody>
          <a:bodyPr/>
          <a:lstStyle/>
          <a:p>
            <a:r>
              <a:rPr lang="en-US" i="1"/>
              <a:t>Frank </a:t>
            </a:r>
            <a:r>
              <a:rPr lang="en-US"/>
              <a:t>Discussion</a:t>
            </a:r>
            <a:endParaRPr lang="en-US" i="1"/>
          </a:p>
        </p:txBody>
      </p:sp>
      <p:sp>
        <p:nvSpPr>
          <p:cNvPr id="3" name="Content Placeholder 2">
            <a:extLst>
              <a:ext uri="{FF2B5EF4-FFF2-40B4-BE49-F238E27FC236}">
                <a16:creationId xmlns:a16="http://schemas.microsoft.com/office/drawing/2014/main" id="{5F5E239A-20AD-4BD3-9E20-B4AFEEBD7B1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91508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B069E-B62A-4AB2-88AF-A8F09C9A3229}"/>
              </a:ext>
            </a:extLst>
          </p:cNvPr>
          <p:cNvSpPr>
            <a:spLocks noGrp="1"/>
          </p:cNvSpPr>
          <p:nvPr>
            <p:ph type="title"/>
          </p:nvPr>
        </p:nvSpPr>
        <p:spPr/>
        <p:txBody>
          <a:bodyPr/>
          <a:lstStyle/>
          <a:p>
            <a:r>
              <a:rPr lang="en-US">
                <a:cs typeface="Calibri Light"/>
              </a:rPr>
              <a:t>Works Cited Page</a:t>
            </a:r>
            <a:endParaRPr lang="en-US"/>
          </a:p>
        </p:txBody>
      </p:sp>
      <p:sp>
        <p:nvSpPr>
          <p:cNvPr id="3" name="Content Placeholder 2">
            <a:extLst>
              <a:ext uri="{FF2B5EF4-FFF2-40B4-BE49-F238E27FC236}">
                <a16:creationId xmlns:a16="http://schemas.microsoft.com/office/drawing/2014/main" id="{C7EF52C4-5FAB-44AC-89C6-9666A7F12F04}"/>
              </a:ext>
            </a:extLst>
          </p:cNvPr>
          <p:cNvSpPr>
            <a:spLocks noGrp="1"/>
          </p:cNvSpPr>
          <p:nvPr>
            <p:ph idx="1"/>
          </p:nvPr>
        </p:nvSpPr>
        <p:spPr/>
        <p:txBody>
          <a:bodyPr vert="horz" lIns="91440" tIns="45720" rIns="91440" bIns="45720" rtlCol="0" anchor="t">
            <a:normAutofit/>
          </a:bodyPr>
          <a:lstStyle/>
          <a:p>
            <a:pPr>
              <a:buNone/>
            </a:pPr>
            <a:r>
              <a:rPr lang="en-US" sz="4000">
                <a:cs typeface="Calibri"/>
              </a:rPr>
              <a:t>For websites OTHER than ELM: </a:t>
            </a:r>
            <a:r>
              <a:rPr lang="en-US" sz="4000">
                <a:cs typeface="Calibri"/>
                <a:hlinkClick r:id="rId2"/>
              </a:rPr>
              <a:t>www.easybib.com</a:t>
            </a:r>
            <a:r>
              <a:rPr lang="en-US" sz="4000">
                <a:cs typeface="Calibri"/>
              </a:rPr>
              <a:t> </a:t>
            </a:r>
          </a:p>
          <a:p>
            <a:pPr>
              <a:buNone/>
            </a:pPr>
            <a:r>
              <a:rPr lang="en-US" sz="4000">
                <a:cs typeface="Calibri"/>
              </a:rPr>
              <a:t>For ELM: Cite button </a:t>
            </a:r>
          </a:p>
        </p:txBody>
      </p:sp>
    </p:spTree>
    <p:extLst>
      <p:ext uri="{BB962C8B-B14F-4D97-AF65-F5344CB8AC3E}">
        <p14:creationId xmlns:p14="http://schemas.microsoft.com/office/powerpoint/2010/main" val="1802103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1A0-C930-44E7-BCF2-4B30E1698472}"/>
              </a:ext>
            </a:extLst>
          </p:cNvPr>
          <p:cNvSpPr>
            <a:spLocks noGrp="1"/>
          </p:cNvSpPr>
          <p:nvPr>
            <p:ph type="title"/>
          </p:nvPr>
        </p:nvSpPr>
        <p:spPr/>
        <p:txBody>
          <a:bodyPr/>
          <a:lstStyle/>
          <a:p>
            <a:r>
              <a:rPr lang="en-US"/>
              <a:t>Outlining: Introduction</a:t>
            </a:r>
          </a:p>
        </p:txBody>
      </p:sp>
      <p:sp>
        <p:nvSpPr>
          <p:cNvPr id="3" name="Content Placeholder 2">
            <a:extLst>
              <a:ext uri="{FF2B5EF4-FFF2-40B4-BE49-F238E27FC236}">
                <a16:creationId xmlns:a16="http://schemas.microsoft.com/office/drawing/2014/main" id="{0A768523-4B6E-4C1A-BEAC-BC71B11CF2AF}"/>
              </a:ext>
            </a:extLst>
          </p:cNvPr>
          <p:cNvSpPr>
            <a:spLocks noGrp="1"/>
          </p:cNvSpPr>
          <p:nvPr>
            <p:ph idx="1"/>
          </p:nvPr>
        </p:nvSpPr>
        <p:spPr/>
        <p:txBody>
          <a:bodyPr>
            <a:normAutofit/>
          </a:bodyPr>
          <a:lstStyle/>
          <a:p>
            <a:r>
              <a:rPr lang="en-US" sz="3600"/>
              <a:t>Hook (startling fact, rhetorical question, quote, tell a story, “imagine…”)</a:t>
            </a:r>
          </a:p>
          <a:p>
            <a:r>
              <a:rPr lang="en-US" sz="3600"/>
              <a:t>Credibility Statement</a:t>
            </a:r>
          </a:p>
          <a:p>
            <a:r>
              <a:rPr lang="en-US" sz="3600"/>
              <a:t>Argument</a:t>
            </a:r>
          </a:p>
          <a:p>
            <a:r>
              <a:rPr lang="en-US" sz="3600"/>
              <a:t>Preview of Claims</a:t>
            </a:r>
          </a:p>
          <a:p>
            <a:r>
              <a:rPr lang="en-US" sz="3600"/>
              <a:t>Transition</a:t>
            </a:r>
          </a:p>
        </p:txBody>
      </p:sp>
    </p:spTree>
    <p:extLst>
      <p:ext uri="{BB962C8B-B14F-4D97-AF65-F5344CB8AC3E}">
        <p14:creationId xmlns:p14="http://schemas.microsoft.com/office/powerpoint/2010/main" val="506420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A6A5E-4703-4DF4-A446-847C6F023416}"/>
              </a:ext>
            </a:extLst>
          </p:cNvPr>
          <p:cNvSpPr>
            <a:spLocks noGrp="1"/>
          </p:cNvSpPr>
          <p:nvPr>
            <p:ph type="title"/>
          </p:nvPr>
        </p:nvSpPr>
        <p:spPr/>
        <p:txBody>
          <a:bodyPr/>
          <a:lstStyle/>
          <a:p>
            <a:r>
              <a:rPr lang="en-US"/>
              <a:t>Outlining: Body (Claims and Counterclaim)</a:t>
            </a:r>
          </a:p>
        </p:txBody>
      </p:sp>
      <p:sp>
        <p:nvSpPr>
          <p:cNvPr id="3" name="Content Placeholder 2">
            <a:extLst>
              <a:ext uri="{FF2B5EF4-FFF2-40B4-BE49-F238E27FC236}">
                <a16:creationId xmlns:a16="http://schemas.microsoft.com/office/drawing/2014/main" id="{6082EC07-9A19-4B12-82C3-B5C51BDFB1FB}"/>
              </a:ext>
            </a:extLst>
          </p:cNvPr>
          <p:cNvSpPr>
            <a:spLocks noGrp="1"/>
          </p:cNvSpPr>
          <p:nvPr>
            <p:ph idx="1"/>
          </p:nvPr>
        </p:nvSpPr>
        <p:spPr/>
        <p:txBody>
          <a:bodyPr>
            <a:normAutofit/>
          </a:bodyPr>
          <a:lstStyle/>
          <a:p>
            <a:r>
              <a:rPr lang="en-US" sz="3600"/>
              <a:t>Topic Sentence/Claim</a:t>
            </a:r>
          </a:p>
          <a:p>
            <a:r>
              <a:rPr lang="en-US" sz="3600"/>
              <a:t>Evidence</a:t>
            </a:r>
          </a:p>
          <a:p>
            <a:r>
              <a:rPr lang="en-US" sz="3600"/>
              <a:t>Discussion of Details/Importance</a:t>
            </a:r>
          </a:p>
          <a:p>
            <a:r>
              <a:rPr lang="en-US" sz="3600"/>
              <a:t>Transition</a:t>
            </a:r>
          </a:p>
        </p:txBody>
      </p:sp>
    </p:spTree>
    <p:extLst>
      <p:ext uri="{BB962C8B-B14F-4D97-AF65-F5344CB8AC3E}">
        <p14:creationId xmlns:p14="http://schemas.microsoft.com/office/powerpoint/2010/main" val="2642975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74DE1-6358-4C28-9A09-6CB18326FABB}"/>
              </a:ext>
            </a:extLst>
          </p:cNvPr>
          <p:cNvSpPr>
            <a:spLocks noGrp="1"/>
          </p:cNvSpPr>
          <p:nvPr>
            <p:ph type="title"/>
          </p:nvPr>
        </p:nvSpPr>
        <p:spPr/>
        <p:txBody>
          <a:bodyPr/>
          <a:lstStyle/>
          <a:p>
            <a:r>
              <a:rPr lang="en-US"/>
              <a:t>Outlining: Conclusion</a:t>
            </a:r>
          </a:p>
        </p:txBody>
      </p:sp>
      <p:sp>
        <p:nvSpPr>
          <p:cNvPr id="3" name="Content Placeholder 2">
            <a:extLst>
              <a:ext uri="{FF2B5EF4-FFF2-40B4-BE49-F238E27FC236}">
                <a16:creationId xmlns:a16="http://schemas.microsoft.com/office/drawing/2014/main" id="{5692CF4B-D1F3-442E-8870-90329B753DC7}"/>
              </a:ext>
            </a:extLst>
          </p:cNvPr>
          <p:cNvSpPr>
            <a:spLocks noGrp="1"/>
          </p:cNvSpPr>
          <p:nvPr>
            <p:ph idx="1"/>
          </p:nvPr>
        </p:nvSpPr>
        <p:spPr/>
        <p:txBody>
          <a:bodyPr>
            <a:normAutofit/>
          </a:bodyPr>
          <a:lstStyle/>
          <a:p>
            <a:r>
              <a:rPr lang="en-US" sz="3600"/>
              <a:t>Summary of Main Points (Claims)</a:t>
            </a:r>
          </a:p>
          <a:p>
            <a:r>
              <a:rPr lang="en-US" sz="3600"/>
              <a:t>Restate Argument</a:t>
            </a:r>
          </a:p>
          <a:p>
            <a:r>
              <a:rPr lang="en-US" sz="3600"/>
              <a:t>Concluding Statement (tie back to hook or state reason we should care)</a:t>
            </a:r>
          </a:p>
        </p:txBody>
      </p:sp>
    </p:spTree>
    <p:extLst>
      <p:ext uri="{BB962C8B-B14F-4D97-AF65-F5344CB8AC3E}">
        <p14:creationId xmlns:p14="http://schemas.microsoft.com/office/powerpoint/2010/main" val="2327822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E748-E728-4795-80D5-79A096B4CEA8}"/>
              </a:ext>
            </a:extLst>
          </p:cNvPr>
          <p:cNvSpPr>
            <a:spLocks noGrp="1"/>
          </p:cNvSpPr>
          <p:nvPr>
            <p:ph type="title"/>
          </p:nvPr>
        </p:nvSpPr>
        <p:spPr/>
        <p:txBody>
          <a:bodyPr/>
          <a:lstStyle/>
          <a:p>
            <a:r>
              <a:rPr lang="en-US"/>
              <a:t>Example Outlines</a:t>
            </a:r>
          </a:p>
        </p:txBody>
      </p:sp>
      <p:sp>
        <p:nvSpPr>
          <p:cNvPr id="3" name="Content Placeholder 2">
            <a:extLst>
              <a:ext uri="{FF2B5EF4-FFF2-40B4-BE49-F238E27FC236}">
                <a16:creationId xmlns:a16="http://schemas.microsoft.com/office/drawing/2014/main" id="{B953C26D-FC57-4B20-8DAC-DA2BFDECA434}"/>
              </a:ext>
            </a:extLst>
          </p:cNvPr>
          <p:cNvSpPr>
            <a:spLocks noGrp="1"/>
          </p:cNvSpPr>
          <p:nvPr>
            <p:ph idx="1"/>
          </p:nvPr>
        </p:nvSpPr>
        <p:spPr/>
        <p:txBody>
          <a:bodyPr>
            <a:normAutofit fontScale="85000" lnSpcReduction="10000"/>
          </a:bodyPr>
          <a:lstStyle/>
          <a:p>
            <a:r>
              <a:rPr lang="en-US">
                <a:hlinkClick r:id="rId2"/>
              </a:rPr>
              <a:t>https://studentowatonnak12mn-my.sharepoint.com/:w:/r/personal/afranklin1_student_owatonna_k12_mn_us/_layouts/15/WopiFrame.aspx?sourcedoc=%7B4D050B62-7A3C-4398-B9EE-38AC63A07EC1%7D&amp;file=Franklin%20Speech%20Outline.docx&amp;action=default</a:t>
            </a:r>
            <a:r>
              <a:rPr lang="en-US"/>
              <a:t> </a:t>
            </a:r>
          </a:p>
          <a:p>
            <a:r>
              <a:rPr lang="en-US">
                <a:hlinkClick r:id="rId3"/>
              </a:rPr>
              <a:t>https://studentowatonnak12mn-my.sharepoint.com/:w:/r/personal/jspatenka4_student_owatonna_k12_mn_us/_layouts/15/WopiFrame.aspx?sourcedoc=%7B83F1A292-5DC3-4597-AB5A-2F7D243B259E%7D&amp;file=Spatenka%20Speech%20outline.docx&amp;action=default</a:t>
            </a:r>
            <a:r>
              <a:rPr lang="en-US"/>
              <a:t> </a:t>
            </a:r>
          </a:p>
          <a:p>
            <a:r>
              <a:rPr lang="en-US">
                <a:hlinkClick r:id="rId4"/>
              </a:rPr>
              <a:t>https://studentowatonnak12mn-my.sharepoint.com/:w:/r/personal/ajensen2_student_owatonna_k12_mn_us/_layouts/15/WopiFrame.aspx?sourcedoc=%7BB76729F4-134D-40B5-9E13-B7BDC2DBDD40%7D&amp;file=A.%20Jensen%20Outline.docx&amp;action=default</a:t>
            </a:r>
            <a:r>
              <a:rPr lang="en-US"/>
              <a:t> </a:t>
            </a:r>
          </a:p>
        </p:txBody>
      </p:sp>
    </p:spTree>
    <p:extLst>
      <p:ext uri="{BB962C8B-B14F-4D97-AF65-F5344CB8AC3E}">
        <p14:creationId xmlns:p14="http://schemas.microsoft.com/office/powerpoint/2010/main" val="4134840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41A64-6FC5-4DE7-9BEA-1140F38568EE}"/>
              </a:ext>
            </a:extLst>
          </p:cNvPr>
          <p:cNvSpPr>
            <a:spLocks noGrp="1"/>
          </p:cNvSpPr>
          <p:nvPr>
            <p:ph type="title"/>
          </p:nvPr>
        </p:nvSpPr>
        <p:spPr/>
        <p:txBody>
          <a:bodyPr/>
          <a:lstStyle/>
          <a:p>
            <a:r>
              <a:rPr lang="en-US"/>
              <a:t>Work Time!</a:t>
            </a:r>
          </a:p>
        </p:txBody>
      </p:sp>
      <p:sp>
        <p:nvSpPr>
          <p:cNvPr id="3" name="Content Placeholder 2">
            <a:extLst>
              <a:ext uri="{FF2B5EF4-FFF2-40B4-BE49-F238E27FC236}">
                <a16:creationId xmlns:a16="http://schemas.microsoft.com/office/drawing/2014/main" id="{8B975D7C-9F8F-4659-8841-0960860745FA}"/>
              </a:ext>
            </a:extLst>
          </p:cNvPr>
          <p:cNvSpPr>
            <a:spLocks noGrp="1"/>
          </p:cNvSpPr>
          <p:nvPr>
            <p:ph idx="1"/>
          </p:nvPr>
        </p:nvSpPr>
        <p:spPr/>
        <p:txBody>
          <a:bodyPr>
            <a:normAutofit/>
          </a:bodyPr>
          <a:lstStyle/>
          <a:p>
            <a:r>
              <a:rPr lang="en-US" sz="3600"/>
              <a:t>Outline due Thursday if you want full points and feedback (which you do)</a:t>
            </a:r>
          </a:p>
          <a:p>
            <a:r>
              <a:rPr lang="en-US" sz="3600"/>
              <a:t>Works Cited (typed and shared with me)</a:t>
            </a:r>
          </a:p>
          <a:p>
            <a:pPr lvl="1"/>
            <a:r>
              <a:rPr lang="en-US" sz="3600" err="1"/>
              <a:t>LastName</a:t>
            </a:r>
            <a:r>
              <a:rPr lang="en-US" sz="3600"/>
              <a:t> Speech Works Cited</a:t>
            </a:r>
          </a:p>
          <a:p>
            <a:pPr lvl="1"/>
            <a:r>
              <a:rPr lang="en-US" sz="3600"/>
              <a:t>MLA heading</a:t>
            </a:r>
          </a:p>
          <a:p>
            <a:r>
              <a:rPr lang="en-US" sz="3600"/>
              <a:t>One Pager and Journal 4</a:t>
            </a:r>
          </a:p>
        </p:txBody>
      </p:sp>
    </p:spTree>
    <p:extLst>
      <p:ext uri="{BB962C8B-B14F-4D97-AF65-F5344CB8AC3E}">
        <p14:creationId xmlns:p14="http://schemas.microsoft.com/office/powerpoint/2010/main" val="2966826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2E239-36B4-4478-9D49-4FB6495F0AF7}"/>
              </a:ext>
            </a:extLst>
          </p:cNvPr>
          <p:cNvSpPr>
            <a:spLocks noGrp="1"/>
          </p:cNvSpPr>
          <p:nvPr>
            <p:ph type="ctrTitle"/>
          </p:nvPr>
        </p:nvSpPr>
        <p:spPr>
          <a:xfrm>
            <a:off x="1524000" y="1886862"/>
            <a:ext cx="9144000" cy="2387600"/>
          </a:xfrm>
        </p:spPr>
        <p:txBody>
          <a:bodyPr>
            <a:normAutofit/>
          </a:bodyPr>
          <a:lstStyle/>
          <a:p>
            <a:r>
              <a:rPr lang="en-US" sz="11500">
                <a:solidFill>
                  <a:schemeClr val="bg1"/>
                </a:solidFill>
              </a:rPr>
              <a:t>Day 13</a:t>
            </a:r>
          </a:p>
        </p:txBody>
      </p:sp>
    </p:spTree>
    <p:extLst>
      <p:ext uri="{BB962C8B-B14F-4D97-AF65-F5344CB8AC3E}">
        <p14:creationId xmlns:p14="http://schemas.microsoft.com/office/powerpoint/2010/main" val="3605715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FBA92-9765-4C21-A412-E115A0F419D0}"/>
              </a:ext>
            </a:extLst>
          </p:cNvPr>
          <p:cNvSpPr>
            <a:spLocks noGrp="1"/>
          </p:cNvSpPr>
          <p:nvPr>
            <p:ph type="title"/>
          </p:nvPr>
        </p:nvSpPr>
        <p:spPr/>
        <p:txBody>
          <a:bodyPr/>
          <a:lstStyle/>
          <a:p>
            <a:r>
              <a:rPr lang="en-US"/>
              <a:t>Bell Ringer</a:t>
            </a:r>
          </a:p>
        </p:txBody>
      </p:sp>
      <p:sp>
        <p:nvSpPr>
          <p:cNvPr id="3" name="Content Placeholder 2">
            <a:extLst>
              <a:ext uri="{FF2B5EF4-FFF2-40B4-BE49-F238E27FC236}">
                <a16:creationId xmlns:a16="http://schemas.microsoft.com/office/drawing/2014/main" id="{A4E6057A-F6D0-43B5-B591-7B81DA95A421}"/>
              </a:ext>
            </a:extLst>
          </p:cNvPr>
          <p:cNvSpPr>
            <a:spLocks noGrp="1"/>
          </p:cNvSpPr>
          <p:nvPr>
            <p:ph idx="1"/>
          </p:nvPr>
        </p:nvSpPr>
        <p:spPr>
          <a:xfrm>
            <a:off x="838200" y="1444625"/>
            <a:ext cx="10505896" cy="4999037"/>
          </a:xfrm>
        </p:spPr>
        <p:txBody>
          <a:bodyPr vert="horz" lIns="91440" tIns="45720" rIns="91440" bIns="45720" rtlCol="0" anchor="t">
            <a:normAutofit/>
          </a:bodyPr>
          <a:lstStyle/>
          <a:p>
            <a:pPr marL="0" indent="0">
              <a:buNone/>
            </a:pPr>
            <a:r>
              <a:rPr lang="en-US" sz="3600" dirty="0"/>
              <a:t>What is one thing you are looking forward to over break? (This does not have to be 3-5 sentences).</a:t>
            </a:r>
          </a:p>
          <a:p>
            <a:pPr marL="0" indent="0">
              <a:buNone/>
            </a:pPr>
            <a:endParaRPr lang="en-US" sz="3600" dirty="0">
              <a:cs typeface="Calibri"/>
            </a:endParaRPr>
          </a:p>
          <a:p>
            <a:pPr marL="0" indent="0">
              <a:buNone/>
            </a:pPr>
            <a:endParaRPr lang="en-US" sz="3600" dirty="0">
              <a:cs typeface="Calibri"/>
            </a:endParaRPr>
          </a:p>
          <a:p>
            <a:pPr marL="0" indent="0" algn="ctr">
              <a:buNone/>
            </a:pPr>
            <a:r>
              <a:rPr lang="en-US" sz="6000" b="1" dirty="0">
                <a:solidFill>
                  <a:srgbClr val="7030A0"/>
                </a:solidFill>
                <a:cs typeface="Calibri"/>
              </a:rPr>
              <a:t>When you are done, get to work! Your to-do list is on the board!</a:t>
            </a:r>
          </a:p>
        </p:txBody>
      </p:sp>
    </p:spTree>
    <p:extLst>
      <p:ext uri="{BB962C8B-B14F-4D97-AF65-F5344CB8AC3E}">
        <p14:creationId xmlns:p14="http://schemas.microsoft.com/office/powerpoint/2010/main" val="241457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FBA92-9765-4C21-A412-E115A0F419D0}"/>
              </a:ext>
            </a:extLst>
          </p:cNvPr>
          <p:cNvSpPr>
            <a:spLocks noGrp="1"/>
          </p:cNvSpPr>
          <p:nvPr>
            <p:ph type="title"/>
          </p:nvPr>
        </p:nvSpPr>
        <p:spPr/>
        <p:txBody>
          <a:bodyPr/>
          <a:lstStyle/>
          <a:p>
            <a:r>
              <a:rPr lang="en-US"/>
              <a:t>Bell Ringer</a:t>
            </a:r>
          </a:p>
        </p:txBody>
      </p:sp>
      <p:sp>
        <p:nvSpPr>
          <p:cNvPr id="3" name="Content Placeholder 2">
            <a:extLst>
              <a:ext uri="{FF2B5EF4-FFF2-40B4-BE49-F238E27FC236}">
                <a16:creationId xmlns:a16="http://schemas.microsoft.com/office/drawing/2014/main" id="{A4E6057A-F6D0-43B5-B591-7B81DA95A421}"/>
              </a:ext>
            </a:extLst>
          </p:cNvPr>
          <p:cNvSpPr>
            <a:spLocks noGrp="1"/>
          </p:cNvSpPr>
          <p:nvPr>
            <p:ph idx="1"/>
          </p:nvPr>
        </p:nvSpPr>
        <p:spPr/>
        <p:txBody>
          <a:bodyPr>
            <a:normAutofit/>
          </a:bodyPr>
          <a:lstStyle/>
          <a:p>
            <a:pPr marL="0" indent="0">
              <a:buNone/>
            </a:pPr>
            <a:r>
              <a:rPr lang="en-US" sz="3600"/>
              <a:t>What do you like better, </a:t>
            </a:r>
            <a:r>
              <a:rPr lang="en-US" sz="3600" i="1"/>
              <a:t>Frankenstein </a:t>
            </a:r>
            <a:r>
              <a:rPr lang="en-US" sz="3600"/>
              <a:t>or</a:t>
            </a:r>
            <a:r>
              <a:rPr lang="en-US" sz="3600" i="1"/>
              <a:t> “</a:t>
            </a:r>
            <a:r>
              <a:rPr lang="en-US" sz="3600"/>
              <a:t>Flowers for Algernon?” Why?</a:t>
            </a:r>
          </a:p>
        </p:txBody>
      </p:sp>
    </p:spTree>
    <p:extLst>
      <p:ext uri="{BB962C8B-B14F-4D97-AF65-F5344CB8AC3E}">
        <p14:creationId xmlns:p14="http://schemas.microsoft.com/office/powerpoint/2010/main" val="2891072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erson with collar shirt&#10;&#10;Description generated with high confidence">
            <a:extLst>
              <a:ext uri="{FF2B5EF4-FFF2-40B4-BE49-F238E27FC236}">
                <a16:creationId xmlns:a16="http://schemas.microsoft.com/office/drawing/2014/main" id="{86175B8F-0925-483A-AFFF-D66E166E3EF7}"/>
              </a:ext>
            </a:extLst>
          </p:cNvPr>
          <p:cNvPicPr>
            <a:picLocks noGrp="1" noChangeAspect="1"/>
          </p:cNvPicPr>
          <p:nvPr>
            <p:ph idx="1"/>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3317027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52C46-84DC-4CF8-B1B3-5B9C23FA4831}"/>
              </a:ext>
            </a:extLst>
          </p:cNvPr>
          <p:cNvSpPr>
            <a:spLocks noGrp="1"/>
          </p:cNvSpPr>
          <p:nvPr>
            <p:ph type="title"/>
          </p:nvPr>
        </p:nvSpPr>
        <p:spPr/>
        <p:txBody>
          <a:bodyPr/>
          <a:lstStyle/>
          <a:p>
            <a:r>
              <a:rPr lang="en-US"/>
              <a:t>Plan for the Day</a:t>
            </a:r>
          </a:p>
        </p:txBody>
      </p:sp>
      <p:sp>
        <p:nvSpPr>
          <p:cNvPr id="3" name="Content Placeholder 2">
            <a:extLst>
              <a:ext uri="{FF2B5EF4-FFF2-40B4-BE49-F238E27FC236}">
                <a16:creationId xmlns:a16="http://schemas.microsoft.com/office/drawing/2014/main" id="{79DA5F0E-D5EB-4D4A-B9EC-1976BA050E10}"/>
              </a:ext>
            </a:extLst>
          </p:cNvPr>
          <p:cNvSpPr>
            <a:spLocks noGrp="1"/>
          </p:cNvSpPr>
          <p:nvPr>
            <p:ph idx="1"/>
          </p:nvPr>
        </p:nvSpPr>
        <p:spPr/>
        <p:txBody>
          <a:bodyPr/>
          <a:lstStyle/>
          <a:p>
            <a:r>
              <a:rPr lang="en-US" sz="3600" i="1"/>
              <a:t>Frank </a:t>
            </a:r>
            <a:r>
              <a:rPr lang="en-US" sz="3600"/>
              <a:t>discussion</a:t>
            </a:r>
            <a:endParaRPr lang="en-US" sz="3600" i="1"/>
          </a:p>
          <a:p>
            <a:r>
              <a:rPr lang="en-US" sz="3600"/>
              <a:t>Work Time!</a:t>
            </a:r>
          </a:p>
          <a:p>
            <a:pPr lvl="1"/>
            <a:r>
              <a:rPr lang="en-US" sz="3600"/>
              <a:t>Outline</a:t>
            </a:r>
          </a:p>
          <a:p>
            <a:pPr lvl="1"/>
            <a:r>
              <a:rPr lang="en-US" sz="3600"/>
              <a:t>Works Cited</a:t>
            </a:r>
          </a:p>
          <a:p>
            <a:pPr lvl="1"/>
            <a:r>
              <a:rPr lang="en-US" sz="3600"/>
              <a:t>One Pager and Journal 4</a:t>
            </a:r>
          </a:p>
        </p:txBody>
      </p:sp>
    </p:spTree>
    <p:extLst>
      <p:ext uri="{BB962C8B-B14F-4D97-AF65-F5344CB8AC3E}">
        <p14:creationId xmlns:p14="http://schemas.microsoft.com/office/powerpoint/2010/main" val="2942915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CB17-D720-4748-B5ED-50D5F561C700}"/>
              </a:ext>
            </a:extLst>
          </p:cNvPr>
          <p:cNvSpPr>
            <a:spLocks noGrp="1"/>
          </p:cNvSpPr>
          <p:nvPr>
            <p:ph type="title"/>
          </p:nvPr>
        </p:nvSpPr>
        <p:spPr/>
        <p:txBody>
          <a:bodyPr/>
          <a:lstStyle/>
          <a:p>
            <a:r>
              <a:rPr lang="en-US" i="1"/>
              <a:t>Frank </a:t>
            </a:r>
            <a:r>
              <a:rPr lang="en-US"/>
              <a:t>Discussion</a:t>
            </a:r>
            <a:endParaRPr lang="en-US" i="1"/>
          </a:p>
        </p:txBody>
      </p:sp>
      <p:sp>
        <p:nvSpPr>
          <p:cNvPr id="3" name="Content Placeholder 2">
            <a:extLst>
              <a:ext uri="{FF2B5EF4-FFF2-40B4-BE49-F238E27FC236}">
                <a16:creationId xmlns:a16="http://schemas.microsoft.com/office/drawing/2014/main" id="{D2AE6F05-4EE2-47D7-AE87-81E7FAD70F4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08486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B069E-B62A-4AB2-88AF-A8F09C9A3229}"/>
              </a:ext>
            </a:extLst>
          </p:cNvPr>
          <p:cNvSpPr>
            <a:spLocks noGrp="1"/>
          </p:cNvSpPr>
          <p:nvPr>
            <p:ph type="title"/>
          </p:nvPr>
        </p:nvSpPr>
        <p:spPr/>
        <p:txBody>
          <a:bodyPr/>
          <a:lstStyle/>
          <a:p>
            <a:r>
              <a:rPr lang="en-US">
                <a:cs typeface="Calibri Light"/>
              </a:rPr>
              <a:t>Works Cited Page</a:t>
            </a:r>
            <a:endParaRPr lang="en-US"/>
          </a:p>
        </p:txBody>
      </p:sp>
      <p:sp>
        <p:nvSpPr>
          <p:cNvPr id="3" name="Content Placeholder 2">
            <a:extLst>
              <a:ext uri="{FF2B5EF4-FFF2-40B4-BE49-F238E27FC236}">
                <a16:creationId xmlns:a16="http://schemas.microsoft.com/office/drawing/2014/main" id="{C7EF52C4-5FAB-44AC-89C6-9666A7F12F04}"/>
              </a:ext>
            </a:extLst>
          </p:cNvPr>
          <p:cNvSpPr>
            <a:spLocks noGrp="1"/>
          </p:cNvSpPr>
          <p:nvPr>
            <p:ph idx="1"/>
          </p:nvPr>
        </p:nvSpPr>
        <p:spPr/>
        <p:txBody>
          <a:bodyPr vert="horz" lIns="91440" tIns="45720" rIns="91440" bIns="45720" rtlCol="0" anchor="t">
            <a:normAutofit/>
          </a:bodyPr>
          <a:lstStyle/>
          <a:p>
            <a:pPr>
              <a:buNone/>
            </a:pPr>
            <a:r>
              <a:rPr lang="en-US" sz="4000">
                <a:cs typeface="Calibri"/>
              </a:rPr>
              <a:t>For websites OTHER than ELM: </a:t>
            </a:r>
            <a:r>
              <a:rPr lang="en-US" sz="4000">
                <a:cs typeface="Calibri"/>
                <a:hlinkClick r:id="rId2"/>
              </a:rPr>
              <a:t>www.easybib.com</a:t>
            </a:r>
            <a:r>
              <a:rPr lang="en-US" sz="4000">
                <a:cs typeface="Calibri"/>
              </a:rPr>
              <a:t> </a:t>
            </a:r>
          </a:p>
          <a:p>
            <a:pPr>
              <a:buNone/>
            </a:pPr>
            <a:r>
              <a:rPr lang="en-US" sz="4000">
                <a:cs typeface="Calibri"/>
              </a:rPr>
              <a:t>For ELM: Cite button </a:t>
            </a:r>
          </a:p>
        </p:txBody>
      </p:sp>
    </p:spTree>
    <p:extLst>
      <p:ext uri="{BB962C8B-B14F-4D97-AF65-F5344CB8AC3E}">
        <p14:creationId xmlns:p14="http://schemas.microsoft.com/office/powerpoint/2010/main" val="2197004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C1F32-C8C3-4140-BE7D-E459DD3D69E2}"/>
              </a:ext>
            </a:extLst>
          </p:cNvPr>
          <p:cNvSpPr>
            <a:spLocks noGrp="1"/>
          </p:cNvSpPr>
          <p:nvPr>
            <p:ph type="title"/>
          </p:nvPr>
        </p:nvSpPr>
        <p:spPr/>
        <p:txBody>
          <a:bodyPr/>
          <a:lstStyle/>
          <a:p>
            <a:r>
              <a:rPr lang="en-US"/>
              <a:t>Work Time</a:t>
            </a:r>
          </a:p>
        </p:txBody>
      </p:sp>
      <p:sp>
        <p:nvSpPr>
          <p:cNvPr id="3" name="Content Placeholder 2">
            <a:extLst>
              <a:ext uri="{FF2B5EF4-FFF2-40B4-BE49-F238E27FC236}">
                <a16:creationId xmlns:a16="http://schemas.microsoft.com/office/drawing/2014/main" id="{FADA18D6-359B-4B1D-A8CE-52E4E806D274}"/>
              </a:ext>
            </a:extLst>
          </p:cNvPr>
          <p:cNvSpPr>
            <a:spLocks noGrp="1"/>
          </p:cNvSpPr>
          <p:nvPr>
            <p:ph idx="1"/>
          </p:nvPr>
        </p:nvSpPr>
        <p:spPr/>
        <p:txBody>
          <a:bodyPr>
            <a:normAutofit/>
          </a:bodyPr>
          <a:lstStyle/>
          <a:p>
            <a:r>
              <a:rPr lang="en-US" sz="3600"/>
              <a:t>Outline</a:t>
            </a:r>
          </a:p>
          <a:p>
            <a:r>
              <a:rPr lang="en-US" sz="3600"/>
              <a:t>Works Cited</a:t>
            </a:r>
          </a:p>
          <a:p>
            <a:r>
              <a:rPr lang="en-US" sz="3600"/>
              <a:t>One Pager and Journal 4</a:t>
            </a:r>
          </a:p>
          <a:p>
            <a:r>
              <a:rPr lang="en-US" sz="3600"/>
              <a:t>Missing/Re-Do Work</a:t>
            </a:r>
          </a:p>
        </p:txBody>
      </p:sp>
    </p:spTree>
    <p:extLst>
      <p:ext uri="{BB962C8B-B14F-4D97-AF65-F5344CB8AC3E}">
        <p14:creationId xmlns:p14="http://schemas.microsoft.com/office/powerpoint/2010/main" val="170026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2E239-36B4-4478-9D49-4FB6495F0AF7}"/>
              </a:ext>
            </a:extLst>
          </p:cNvPr>
          <p:cNvSpPr>
            <a:spLocks noGrp="1"/>
          </p:cNvSpPr>
          <p:nvPr>
            <p:ph type="ctrTitle"/>
          </p:nvPr>
        </p:nvSpPr>
        <p:spPr>
          <a:xfrm>
            <a:off x="1524000" y="1946822"/>
            <a:ext cx="9144000" cy="2387600"/>
          </a:xfrm>
        </p:spPr>
        <p:txBody>
          <a:bodyPr>
            <a:normAutofit/>
          </a:bodyPr>
          <a:lstStyle/>
          <a:p>
            <a:r>
              <a:rPr lang="en-US" sz="11500">
                <a:solidFill>
                  <a:schemeClr val="bg1"/>
                </a:solidFill>
              </a:rPr>
              <a:t>Day 14</a:t>
            </a:r>
          </a:p>
        </p:txBody>
      </p:sp>
    </p:spTree>
    <p:extLst>
      <p:ext uri="{BB962C8B-B14F-4D97-AF65-F5344CB8AC3E}">
        <p14:creationId xmlns:p14="http://schemas.microsoft.com/office/powerpoint/2010/main" val="376506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FBA92-9765-4C21-A412-E115A0F419D0}"/>
              </a:ext>
            </a:extLst>
          </p:cNvPr>
          <p:cNvSpPr>
            <a:spLocks noGrp="1"/>
          </p:cNvSpPr>
          <p:nvPr>
            <p:ph type="title"/>
          </p:nvPr>
        </p:nvSpPr>
        <p:spPr/>
        <p:txBody>
          <a:bodyPr/>
          <a:lstStyle/>
          <a:p>
            <a:r>
              <a:rPr lang="en-US" dirty="0"/>
              <a:t>Bell Ringer</a:t>
            </a:r>
            <a:r>
              <a:rPr lang="en-US" dirty="0">
                <a:cs typeface="Calibri Light"/>
              </a:rPr>
              <a:t> 8</a:t>
            </a:r>
            <a:endParaRPr lang="en-US" dirty="0"/>
          </a:p>
        </p:txBody>
      </p:sp>
      <p:sp>
        <p:nvSpPr>
          <p:cNvPr id="3" name="Content Placeholder 2">
            <a:extLst>
              <a:ext uri="{FF2B5EF4-FFF2-40B4-BE49-F238E27FC236}">
                <a16:creationId xmlns:a16="http://schemas.microsoft.com/office/drawing/2014/main" id="{A4E6057A-F6D0-43B5-B591-7B81DA95A421}"/>
              </a:ext>
            </a:extLst>
          </p:cNvPr>
          <p:cNvSpPr>
            <a:spLocks noGrp="1"/>
          </p:cNvSpPr>
          <p:nvPr>
            <p:ph idx="1"/>
          </p:nvPr>
        </p:nvSpPr>
        <p:spPr>
          <a:xfrm>
            <a:off x="838200" y="1424066"/>
            <a:ext cx="10515600" cy="5261547"/>
          </a:xfrm>
        </p:spPr>
        <p:txBody>
          <a:bodyPr>
            <a:normAutofit lnSpcReduction="10000"/>
          </a:bodyPr>
          <a:lstStyle/>
          <a:p>
            <a:pPr marL="0" indent="0">
              <a:buNone/>
            </a:pPr>
            <a:r>
              <a:rPr lang="en-US" sz="3600" dirty="0"/>
              <a:t>Welcome back from break!</a:t>
            </a:r>
          </a:p>
          <a:p>
            <a:pPr marL="0" indent="0">
              <a:buNone/>
            </a:pPr>
            <a:endParaRPr lang="en-US" sz="3600" dirty="0"/>
          </a:p>
          <a:p>
            <a:pPr marL="0" indent="0">
              <a:buNone/>
            </a:pPr>
            <a:r>
              <a:rPr lang="en-US" sz="3600" dirty="0"/>
              <a:t>Look back at your research notes. What is one question you have about your topic that you need to answer? (This does not need to be 3-5 sentences). </a:t>
            </a:r>
          </a:p>
          <a:p>
            <a:pPr marL="0" indent="0">
              <a:buNone/>
            </a:pPr>
            <a:endParaRPr lang="en-US" sz="3600" dirty="0"/>
          </a:p>
          <a:p>
            <a:pPr marL="0" indent="0" algn="ctr">
              <a:buNone/>
            </a:pPr>
            <a:r>
              <a:rPr lang="en-US" sz="7100" b="1" dirty="0">
                <a:solidFill>
                  <a:srgbClr val="FF0000"/>
                </a:solidFill>
              </a:rPr>
              <a:t>When you are done, turn in your bell ringers.</a:t>
            </a:r>
          </a:p>
          <a:p>
            <a:pPr marL="0" indent="0">
              <a:buNone/>
            </a:pPr>
            <a:endParaRPr lang="en-US" sz="3600" dirty="0"/>
          </a:p>
          <a:p>
            <a:pPr marL="0" indent="0">
              <a:buNone/>
            </a:pPr>
            <a:endParaRPr lang="en-US" sz="3600" dirty="0"/>
          </a:p>
        </p:txBody>
      </p:sp>
    </p:spTree>
    <p:extLst>
      <p:ext uri="{BB962C8B-B14F-4D97-AF65-F5344CB8AC3E}">
        <p14:creationId xmlns:p14="http://schemas.microsoft.com/office/powerpoint/2010/main" val="2610747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52C46-84DC-4CF8-B1B3-5B9C23FA4831}"/>
              </a:ext>
            </a:extLst>
          </p:cNvPr>
          <p:cNvSpPr>
            <a:spLocks noGrp="1"/>
          </p:cNvSpPr>
          <p:nvPr>
            <p:ph type="title"/>
          </p:nvPr>
        </p:nvSpPr>
        <p:spPr/>
        <p:txBody>
          <a:bodyPr/>
          <a:lstStyle/>
          <a:p>
            <a:r>
              <a:rPr lang="en-US"/>
              <a:t>Plan for the Day</a:t>
            </a:r>
          </a:p>
        </p:txBody>
      </p:sp>
      <p:sp>
        <p:nvSpPr>
          <p:cNvPr id="3" name="Content Placeholder 2">
            <a:extLst>
              <a:ext uri="{FF2B5EF4-FFF2-40B4-BE49-F238E27FC236}">
                <a16:creationId xmlns:a16="http://schemas.microsoft.com/office/drawing/2014/main" id="{79DA5F0E-D5EB-4D4A-B9EC-1976BA050E10}"/>
              </a:ext>
            </a:extLst>
          </p:cNvPr>
          <p:cNvSpPr>
            <a:spLocks noGrp="1"/>
          </p:cNvSpPr>
          <p:nvPr>
            <p:ph idx="1"/>
          </p:nvPr>
        </p:nvSpPr>
        <p:spPr/>
        <p:txBody>
          <a:bodyPr>
            <a:normAutofit/>
          </a:bodyPr>
          <a:lstStyle/>
          <a:p>
            <a:r>
              <a:rPr lang="en-US" sz="3600" dirty="0"/>
              <a:t>Test Prep.</a:t>
            </a:r>
          </a:p>
          <a:p>
            <a:r>
              <a:rPr lang="en-US" sz="3600" i="1" dirty="0"/>
              <a:t>Frank. </a:t>
            </a:r>
            <a:r>
              <a:rPr lang="en-US" sz="3600" dirty="0"/>
              <a:t>discussion</a:t>
            </a:r>
            <a:endParaRPr lang="en-US" sz="3600" i="1" dirty="0"/>
          </a:p>
        </p:txBody>
      </p:sp>
    </p:spTree>
    <p:extLst>
      <p:ext uri="{BB962C8B-B14F-4D97-AF65-F5344CB8AC3E}">
        <p14:creationId xmlns:p14="http://schemas.microsoft.com/office/powerpoint/2010/main" val="3383081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753D3-BD2B-4A8D-8E1B-64D488D479FF}"/>
              </a:ext>
            </a:extLst>
          </p:cNvPr>
          <p:cNvSpPr>
            <a:spLocks noGrp="1"/>
          </p:cNvSpPr>
          <p:nvPr>
            <p:ph type="title"/>
          </p:nvPr>
        </p:nvSpPr>
        <p:spPr/>
        <p:txBody>
          <a:bodyPr/>
          <a:lstStyle/>
          <a:p>
            <a:r>
              <a:rPr lang="en-US" dirty="0"/>
              <a:t>Speeches???????????</a:t>
            </a:r>
          </a:p>
        </p:txBody>
      </p:sp>
      <p:sp>
        <p:nvSpPr>
          <p:cNvPr id="3" name="Content Placeholder 2">
            <a:extLst>
              <a:ext uri="{FF2B5EF4-FFF2-40B4-BE49-F238E27FC236}">
                <a16:creationId xmlns:a16="http://schemas.microsoft.com/office/drawing/2014/main" id="{EBD3FCBD-8D2B-480F-B03F-FD6078B36E77}"/>
              </a:ext>
            </a:extLst>
          </p:cNvPr>
          <p:cNvSpPr>
            <a:spLocks noGrp="1"/>
          </p:cNvSpPr>
          <p:nvPr>
            <p:ph idx="1"/>
          </p:nvPr>
        </p:nvSpPr>
        <p:spPr/>
        <p:txBody>
          <a:bodyPr>
            <a:normAutofit/>
          </a:bodyPr>
          <a:lstStyle/>
          <a:p>
            <a:pPr marL="0" indent="0">
              <a:buNone/>
            </a:pPr>
            <a:r>
              <a:rPr lang="en-US" sz="3600" dirty="0"/>
              <a:t>I want to wrap up </a:t>
            </a:r>
            <a:r>
              <a:rPr lang="en-US" sz="3600" i="1" dirty="0"/>
              <a:t>Frankenstein</a:t>
            </a:r>
            <a:r>
              <a:rPr lang="en-US" sz="3600" dirty="0"/>
              <a:t> before testing starts. After testing we will jump back into speech stuff. You will have at least one day to prepare your speech, but for the most part, you are done!</a:t>
            </a:r>
          </a:p>
          <a:p>
            <a:pPr marL="0" indent="0">
              <a:buNone/>
            </a:pPr>
            <a:r>
              <a:rPr lang="en-US" sz="3600" dirty="0"/>
              <a:t>To Do (After Testing)</a:t>
            </a:r>
          </a:p>
          <a:p>
            <a:pPr marL="457200" lvl="1" indent="0">
              <a:buNone/>
            </a:pPr>
            <a:r>
              <a:rPr lang="en-US" sz="3600" dirty="0"/>
              <a:t>-Revise your outlines based on my feedback</a:t>
            </a:r>
          </a:p>
          <a:p>
            <a:pPr marL="457200" lvl="1" indent="0">
              <a:buNone/>
            </a:pPr>
            <a:r>
              <a:rPr lang="en-US" sz="3600" dirty="0"/>
              <a:t>-Create a Works Cited page</a:t>
            </a:r>
          </a:p>
        </p:txBody>
      </p:sp>
    </p:spTree>
    <p:extLst>
      <p:ext uri="{BB962C8B-B14F-4D97-AF65-F5344CB8AC3E}">
        <p14:creationId xmlns:p14="http://schemas.microsoft.com/office/powerpoint/2010/main" val="327679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shirt&#10;&#10;Description generated with very high confidence">
            <a:extLst>
              <a:ext uri="{FF2B5EF4-FFF2-40B4-BE49-F238E27FC236}">
                <a16:creationId xmlns:a16="http://schemas.microsoft.com/office/drawing/2014/main" id="{C1961D24-110D-4F6D-BEF2-AE4E1802CF5D}"/>
              </a:ext>
            </a:extLst>
          </p:cNvPr>
          <p:cNvPicPr>
            <a:picLocks noChangeAspect="1"/>
          </p:cNvPicPr>
          <p:nvPr/>
        </p:nvPicPr>
        <p:blipFill rotWithShape="1">
          <a:blip r:embed="rId2"/>
          <a:srcRect t="3921" b="7844"/>
          <a:stretch/>
        </p:blipFill>
        <p:spPr>
          <a:xfrm>
            <a:off x="20" y="10"/>
            <a:ext cx="12191980" cy="6857990"/>
          </a:xfrm>
          <a:prstGeom prst="rect">
            <a:avLst/>
          </a:prstGeom>
        </p:spPr>
      </p:pic>
    </p:spTree>
    <p:extLst>
      <p:ext uri="{BB962C8B-B14F-4D97-AF65-F5344CB8AC3E}">
        <p14:creationId xmlns:p14="http://schemas.microsoft.com/office/powerpoint/2010/main" val="2516784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52C46-84DC-4CF8-B1B3-5B9C23FA4831}"/>
              </a:ext>
            </a:extLst>
          </p:cNvPr>
          <p:cNvSpPr>
            <a:spLocks noGrp="1"/>
          </p:cNvSpPr>
          <p:nvPr>
            <p:ph type="title"/>
          </p:nvPr>
        </p:nvSpPr>
        <p:spPr/>
        <p:txBody>
          <a:bodyPr/>
          <a:lstStyle/>
          <a:p>
            <a:r>
              <a:rPr lang="en-US"/>
              <a:t>Plan for the Day</a:t>
            </a:r>
          </a:p>
        </p:txBody>
      </p:sp>
      <p:sp>
        <p:nvSpPr>
          <p:cNvPr id="3" name="Content Placeholder 2">
            <a:extLst>
              <a:ext uri="{FF2B5EF4-FFF2-40B4-BE49-F238E27FC236}">
                <a16:creationId xmlns:a16="http://schemas.microsoft.com/office/drawing/2014/main" id="{79DA5F0E-D5EB-4D4A-B9EC-1976BA050E10}"/>
              </a:ext>
            </a:extLst>
          </p:cNvPr>
          <p:cNvSpPr>
            <a:spLocks noGrp="1"/>
          </p:cNvSpPr>
          <p:nvPr>
            <p:ph idx="1"/>
          </p:nvPr>
        </p:nvSpPr>
        <p:spPr/>
        <p:txBody>
          <a:bodyPr>
            <a:normAutofit/>
          </a:bodyPr>
          <a:lstStyle/>
          <a:p>
            <a:r>
              <a:rPr lang="en-US" sz="3600" i="1"/>
              <a:t>Frank </a:t>
            </a:r>
            <a:r>
              <a:rPr lang="en-US" sz="3600"/>
              <a:t>discussion</a:t>
            </a:r>
          </a:p>
          <a:p>
            <a:r>
              <a:rPr lang="en-US" sz="3600"/>
              <a:t>Logical Fallacies</a:t>
            </a:r>
          </a:p>
          <a:p>
            <a:r>
              <a:rPr lang="en-US" sz="3600"/>
              <a:t>Counterclaims</a:t>
            </a:r>
          </a:p>
        </p:txBody>
      </p:sp>
    </p:spTree>
    <p:extLst>
      <p:ext uri="{BB962C8B-B14F-4D97-AF65-F5344CB8AC3E}">
        <p14:creationId xmlns:p14="http://schemas.microsoft.com/office/powerpoint/2010/main" val="21388115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9684F-F31B-4D42-90E0-05D60B7457F1}"/>
              </a:ext>
            </a:extLst>
          </p:cNvPr>
          <p:cNvSpPr>
            <a:spLocks noGrp="1"/>
          </p:cNvSpPr>
          <p:nvPr>
            <p:ph type="title"/>
          </p:nvPr>
        </p:nvSpPr>
        <p:spPr/>
        <p:txBody>
          <a:bodyPr/>
          <a:lstStyle/>
          <a:p>
            <a:r>
              <a:rPr lang="en-US" dirty="0">
                <a:cs typeface="Calibri Light"/>
              </a:rPr>
              <a:t>MCA Testing Information</a:t>
            </a:r>
            <a:endParaRPr lang="en-US" dirty="0"/>
          </a:p>
        </p:txBody>
      </p:sp>
      <p:sp>
        <p:nvSpPr>
          <p:cNvPr id="3" name="Content Placeholder 2">
            <a:extLst>
              <a:ext uri="{FF2B5EF4-FFF2-40B4-BE49-F238E27FC236}">
                <a16:creationId xmlns:a16="http://schemas.microsoft.com/office/drawing/2014/main" id="{F19FC0E0-7A2E-4C95-AF15-73A4E5A4A4E6}"/>
              </a:ext>
            </a:extLst>
          </p:cNvPr>
          <p:cNvSpPr>
            <a:spLocks noGrp="1"/>
          </p:cNvSpPr>
          <p:nvPr>
            <p:ph idx="1"/>
          </p:nvPr>
        </p:nvSpPr>
        <p:spPr>
          <a:xfrm>
            <a:off x="1239187" y="1524042"/>
            <a:ext cx="5397708" cy="4351338"/>
          </a:xfrm>
        </p:spPr>
        <p:txBody>
          <a:bodyPr>
            <a:noAutofit/>
          </a:bodyPr>
          <a:lstStyle/>
          <a:p>
            <a:r>
              <a:rPr lang="en-US" sz="3600" dirty="0"/>
              <a:t>A Day Testing Dates:</a:t>
            </a:r>
          </a:p>
          <a:p>
            <a:pPr lvl="1"/>
            <a:r>
              <a:rPr lang="en-US" sz="3600" dirty="0"/>
              <a:t>Friday, April 6</a:t>
            </a:r>
            <a:r>
              <a:rPr lang="en-US" sz="3600" baseline="30000" dirty="0"/>
              <a:t>th</a:t>
            </a:r>
            <a:endParaRPr lang="en-US" sz="3600" dirty="0"/>
          </a:p>
          <a:p>
            <a:pPr lvl="1"/>
            <a:r>
              <a:rPr lang="en-US" sz="3600" dirty="0"/>
              <a:t>Tuesday, April 10</a:t>
            </a:r>
            <a:r>
              <a:rPr lang="en-US" sz="3600" baseline="30000" dirty="0"/>
              <a:t>th</a:t>
            </a:r>
            <a:r>
              <a:rPr lang="en-US" sz="3600" dirty="0"/>
              <a:t> </a:t>
            </a:r>
          </a:p>
          <a:p>
            <a:pPr lvl="1"/>
            <a:r>
              <a:rPr lang="en-US" sz="3600" dirty="0"/>
              <a:t>Thursday, April 12</a:t>
            </a:r>
            <a:r>
              <a:rPr lang="en-US" sz="3600" baseline="30000" dirty="0"/>
              <a:t>th</a:t>
            </a:r>
            <a:r>
              <a:rPr lang="en-US" sz="3600" dirty="0"/>
              <a:t> </a:t>
            </a:r>
          </a:p>
          <a:p>
            <a:r>
              <a:rPr lang="en-US" sz="3600" dirty="0"/>
              <a:t>B Day Testing Dates: </a:t>
            </a:r>
          </a:p>
          <a:p>
            <a:pPr lvl="1"/>
            <a:r>
              <a:rPr lang="en-US" sz="3600" dirty="0"/>
              <a:t>Monday, April 9</a:t>
            </a:r>
            <a:r>
              <a:rPr lang="en-US" sz="3600" baseline="30000" dirty="0"/>
              <a:t>th</a:t>
            </a:r>
            <a:r>
              <a:rPr lang="en-US" sz="3600" dirty="0"/>
              <a:t> </a:t>
            </a:r>
          </a:p>
          <a:p>
            <a:pPr lvl="1"/>
            <a:r>
              <a:rPr lang="en-US" sz="3600" dirty="0"/>
              <a:t>Wednesday, April 11</a:t>
            </a:r>
            <a:r>
              <a:rPr lang="en-US" sz="3600" baseline="30000" dirty="0"/>
              <a:t>th</a:t>
            </a:r>
            <a:r>
              <a:rPr lang="en-US" sz="3600" dirty="0"/>
              <a:t> </a:t>
            </a:r>
          </a:p>
          <a:p>
            <a:pPr lvl="1"/>
            <a:r>
              <a:rPr lang="en-US" sz="3600" dirty="0"/>
              <a:t>Friday, April 13</a:t>
            </a:r>
            <a:r>
              <a:rPr lang="en-US" sz="3600" baseline="30000" dirty="0"/>
              <a:t>th</a:t>
            </a:r>
            <a:r>
              <a:rPr lang="en-US" sz="3600" dirty="0"/>
              <a:t> </a:t>
            </a:r>
          </a:p>
        </p:txBody>
      </p:sp>
      <p:sp>
        <p:nvSpPr>
          <p:cNvPr id="4" name="TextBox 3">
            <a:extLst>
              <a:ext uri="{FF2B5EF4-FFF2-40B4-BE49-F238E27FC236}">
                <a16:creationId xmlns:a16="http://schemas.microsoft.com/office/drawing/2014/main" id="{E0F13A51-2EA0-42C8-994D-B5FCAEFA5008}"/>
              </a:ext>
            </a:extLst>
          </p:cNvPr>
          <p:cNvSpPr txBox="1"/>
          <p:nvPr/>
        </p:nvSpPr>
        <p:spPr>
          <a:xfrm>
            <a:off x="7270230" y="4001294"/>
            <a:ext cx="4278443" cy="1200329"/>
          </a:xfrm>
          <a:prstGeom prst="rect">
            <a:avLst/>
          </a:prstGeom>
          <a:noFill/>
        </p:spPr>
        <p:txBody>
          <a:bodyPr wrap="square" rtlCol="0">
            <a:spAutoFit/>
          </a:bodyPr>
          <a:lstStyle/>
          <a:p>
            <a:r>
              <a:rPr lang="en-US" sz="3600" dirty="0"/>
              <a:t>3A: We will have D lunch during testing.</a:t>
            </a:r>
          </a:p>
        </p:txBody>
      </p:sp>
      <p:sp>
        <p:nvSpPr>
          <p:cNvPr id="5" name="TextBox 4">
            <a:extLst>
              <a:ext uri="{FF2B5EF4-FFF2-40B4-BE49-F238E27FC236}">
                <a16:creationId xmlns:a16="http://schemas.microsoft.com/office/drawing/2014/main" id="{642BF477-AAE6-4568-87D4-DB52E028050A}"/>
              </a:ext>
            </a:extLst>
          </p:cNvPr>
          <p:cNvSpPr txBox="1"/>
          <p:nvPr/>
        </p:nvSpPr>
        <p:spPr>
          <a:xfrm>
            <a:off x="7270230" y="1391387"/>
            <a:ext cx="3777521" cy="2308324"/>
          </a:xfrm>
          <a:prstGeom prst="rect">
            <a:avLst/>
          </a:prstGeom>
          <a:noFill/>
        </p:spPr>
        <p:txBody>
          <a:bodyPr wrap="square" rtlCol="0">
            <a:spAutoFit/>
          </a:bodyPr>
          <a:lstStyle/>
          <a:p>
            <a:r>
              <a:rPr lang="en-US" sz="3600" dirty="0"/>
              <a:t>Bring a book! </a:t>
            </a:r>
          </a:p>
          <a:p>
            <a:endParaRPr lang="en-US" sz="3600" dirty="0"/>
          </a:p>
          <a:p>
            <a:r>
              <a:rPr lang="en-US" sz="3600" dirty="0"/>
              <a:t>Don’t bring your phone!</a:t>
            </a:r>
          </a:p>
        </p:txBody>
      </p:sp>
    </p:spTree>
    <p:extLst>
      <p:ext uri="{BB962C8B-B14F-4D97-AF65-F5344CB8AC3E}">
        <p14:creationId xmlns:p14="http://schemas.microsoft.com/office/powerpoint/2010/main" val="20897697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C38FF-FB55-4C1A-8CEB-68515A0372FB}"/>
              </a:ext>
            </a:extLst>
          </p:cNvPr>
          <p:cNvSpPr>
            <a:spLocks noGrp="1"/>
          </p:cNvSpPr>
          <p:nvPr>
            <p:ph type="title"/>
          </p:nvPr>
        </p:nvSpPr>
        <p:spPr/>
        <p:txBody>
          <a:bodyPr/>
          <a:lstStyle/>
          <a:p>
            <a:r>
              <a:rPr lang="en-US" dirty="0"/>
              <a:t>The Score and Your Future</a:t>
            </a:r>
          </a:p>
        </p:txBody>
      </p:sp>
      <p:sp>
        <p:nvSpPr>
          <p:cNvPr id="3" name="Content Placeholder 2">
            <a:extLst>
              <a:ext uri="{FF2B5EF4-FFF2-40B4-BE49-F238E27FC236}">
                <a16:creationId xmlns:a16="http://schemas.microsoft.com/office/drawing/2014/main" id="{CBFC37BC-6E0C-4BF8-84DC-A7D9ABF91B7B}"/>
              </a:ext>
            </a:extLst>
          </p:cNvPr>
          <p:cNvSpPr>
            <a:spLocks noGrp="1"/>
          </p:cNvSpPr>
          <p:nvPr>
            <p:ph idx="1"/>
          </p:nvPr>
        </p:nvSpPr>
        <p:spPr/>
        <p:txBody>
          <a:bodyPr>
            <a:normAutofit/>
          </a:bodyPr>
          <a:lstStyle/>
          <a:p>
            <a:pPr marL="0" indent="0">
              <a:buNone/>
            </a:pPr>
            <a:r>
              <a:rPr lang="en-US" sz="3600" dirty="0"/>
              <a:t>This test score is the first thing your teachers next year will see about you. Make a good first impression!</a:t>
            </a:r>
          </a:p>
          <a:p>
            <a:pPr marL="0" indent="0">
              <a:buNone/>
            </a:pPr>
            <a:endParaRPr lang="en-US" sz="3600" dirty="0"/>
          </a:p>
          <a:p>
            <a:pPr marL="0" indent="0">
              <a:buNone/>
            </a:pPr>
            <a:r>
              <a:rPr lang="en-US" sz="3600" dirty="0"/>
              <a:t>You may also be registered for classes based on your MCA score. (Think about all the awesome electives you get to take this year!)</a:t>
            </a:r>
          </a:p>
        </p:txBody>
      </p:sp>
    </p:spTree>
    <p:extLst>
      <p:ext uri="{BB962C8B-B14F-4D97-AF65-F5344CB8AC3E}">
        <p14:creationId xmlns:p14="http://schemas.microsoft.com/office/powerpoint/2010/main" val="15944763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3958A-DD3D-4094-85BB-EA03BE596AEA}"/>
              </a:ext>
            </a:extLst>
          </p:cNvPr>
          <p:cNvSpPr>
            <a:spLocks noGrp="1"/>
          </p:cNvSpPr>
          <p:nvPr>
            <p:ph type="title"/>
          </p:nvPr>
        </p:nvSpPr>
        <p:spPr/>
        <p:txBody>
          <a:bodyPr/>
          <a:lstStyle/>
          <a:p>
            <a:r>
              <a:rPr lang="en-US" dirty="0"/>
              <a:t>“But testing is stupid and I hate it!”</a:t>
            </a:r>
          </a:p>
        </p:txBody>
      </p:sp>
      <p:sp>
        <p:nvSpPr>
          <p:cNvPr id="3" name="Content Placeholder 2">
            <a:extLst>
              <a:ext uri="{FF2B5EF4-FFF2-40B4-BE49-F238E27FC236}">
                <a16:creationId xmlns:a16="http://schemas.microsoft.com/office/drawing/2014/main" id="{7B14E3FE-85AB-49D6-8B1D-82575922A734}"/>
              </a:ext>
            </a:extLst>
          </p:cNvPr>
          <p:cNvSpPr>
            <a:spLocks noGrp="1"/>
          </p:cNvSpPr>
          <p:nvPr>
            <p:ph idx="1"/>
          </p:nvPr>
        </p:nvSpPr>
        <p:spPr>
          <a:xfrm>
            <a:off x="838200" y="1825625"/>
            <a:ext cx="10515600" cy="4830008"/>
          </a:xfrm>
        </p:spPr>
        <p:txBody>
          <a:bodyPr>
            <a:normAutofit/>
          </a:bodyPr>
          <a:lstStyle/>
          <a:p>
            <a:pPr marL="0" indent="0">
              <a:buNone/>
            </a:pPr>
            <a:r>
              <a:rPr lang="en-US" sz="3600" dirty="0"/>
              <a:t>The government (Dr. Strauss and Dr. </a:t>
            </a:r>
            <a:r>
              <a:rPr lang="en-US" sz="3600" dirty="0" err="1"/>
              <a:t>Nemur</a:t>
            </a:r>
            <a:r>
              <a:rPr lang="en-US" sz="3600" dirty="0"/>
              <a:t>) are testing your intelligence. You have the opportunity to show off.</a:t>
            </a:r>
          </a:p>
          <a:p>
            <a:pPr marL="0" indent="0" algn="ctr">
              <a:buNone/>
            </a:pPr>
            <a:r>
              <a:rPr lang="en-US" sz="3600" b="1" i="1" dirty="0"/>
              <a:t>Think about the stereotypes of teenagers.</a:t>
            </a:r>
          </a:p>
          <a:p>
            <a:pPr marL="0" indent="0">
              <a:buNone/>
            </a:pPr>
            <a:r>
              <a:rPr lang="en-US" sz="3600" dirty="0"/>
              <a:t>Remember, this test does not define you, but it does help you learn more about yourself…and you can rub it in the face of the people that think all teenagers do and care about is Snapchat and Instagram.</a:t>
            </a:r>
          </a:p>
        </p:txBody>
      </p:sp>
    </p:spTree>
    <p:extLst>
      <p:ext uri="{BB962C8B-B14F-4D97-AF65-F5344CB8AC3E}">
        <p14:creationId xmlns:p14="http://schemas.microsoft.com/office/powerpoint/2010/main" val="16482885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30189"/>
            <a:ext cx="8382000" cy="1163395"/>
          </a:xfrm>
        </p:spPr>
        <p:txBody>
          <a:bodyPr>
            <a:normAutofit/>
          </a:bodyPr>
          <a:lstStyle/>
          <a:p>
            <a:r>
              <a:rPr lang="en-US" dirty="0"/>
              <a:t>Testing Strategies</a:t>
            </a:r>
            <a:endParaRPr lang="en-US" dirty="0">
              <a:solidFill>
                <a:schemeClr val="tx2"/>
              </a:solidFill>
            </a:endParaRPr>
          </a:p>
        </p:txBody>
      </p:sp>
      <p:sp>
        <p:nvSpPr>
          <p:cNvPr id="3" name="Text Placeholder 2"/>
          <p:cNvSpPr>
            <a:spLocks noGrp="1"/>
          </p:cNvSpPr>
          <p:nvPr>
            <p:ph type="body" sz="quarter" idx="10"/>
          </p:nvPr>
        </p:nvSpPr>
        <p:spPr>
          <a:xfrm>
            <a:off x="1905000" y="1371600"/>
            <a:ext cx="8382000" cy="5029200"/>
          </a:xfrm>
        </p:spPr>
        <p:txBody>
          <a:bodyPr>
            <a:normAutofit/>
          </a:bodyPr>
          <a:lstStyle/>
          <a:p>
            <a:r>
              <a:rPr lang="en-US" dirty="0"/>
              <a:t>Thinking and Asking Questions</a:t>
            </a:r>
          </a:p>
          <a:p>
            <a:r>
              <a:rPr lang="en-US" dirty="0"/>
              <a:t>Activating Schema</a:t>
            </a:r>
          </a:p>
          <a:p>
            <a:r>
              <a:rPr lang="en-US" dirty="0"/>
              <a:t>Using Context Clues and Inferences</a:t>
            </a:r>
          </a:p>
          <a:p>
            <a:r>
              <a:rPr lang="en-US" dirty="0"/>
              <a:t>Rereading the Passage</a:t>
            </a:r>
          </a:p>
          <a:p>
            <a:r>
              <a:rPr lang="en-US" dirty="0"/>
              <a:t>Understanding the Test Structure</a:t>
            </a:r>
          </a:p>
          <a:p>
            <a:pPr lvl="1"/>
            <a:r>
              <a:rPr lang="en-US" dirty="0"/>
              <a:t>Test Genre</a:t>
            </a:r>
          </a:p>
          <a:p>
            <a:r>
              <a:rPr lang="en-US" dirty="0"/>
              <a:t>Finding and Using Directions</a:t>
            </a:r>
          </a:p>
          <a:p>
            <a:r>
              <a:rPr lang="en-US" dirty="0"/>
              <a:t>Eliminating Answers</a:t>
            </a:r>
          </a:p>
        </p:txBody>
      </p:sp>
      <p:pic>
        <p:nvPicPr>
          <p:cNvPr id="4099" name="Picture 3" descr="C:\Users\The Halverson Family\AppData\Local\Microsoft\Windows\Temporary Internet Files\Content.IE5\5C2B2DFM\MC900078627[1].wmf"/>
          <p:cNvPicPr>
            <a:picLocks noChangeAspect="1" noChangeArrowheads="1"/>
          </p:cNvPicPr>
          <p:nvPr/>
        </p:nvPicPr>
        <p:blipFill>
          <a:blip r:embed="rId3" cstate="print"/>
          <a:srcRect/>
          <a:stretch>
            <a:fillRect/>
          </a:stretch>
        </p:blipFill>
        <p:spPr bwMode="auto">
          <a:xfrm>
            <a:off x="7315200" y="3602784"/>
            <a:ext cx="2971800" cy="2918858"/>
          </a:xfrm>
          <a:prstGeom prst="rect">
            <a:avLst/>
          </a:prstGeom>
          <a:noFill/>
        </p:spPr>
      </p:pic>
    </p:spTree>
    <p:extLst>
      <p:ext uri="{BB962C8B-B14F-4D97-AF65-F5344CB8AC3E}">
        <p14:creationId xmlns:p14="http://schemas.microsoft.com/office/powerpoint/2010/main" val="545026148"/>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C80E0-FC8F-4FAA-9E55-3076FB32A3E5}"/>
              </a:ext>
            </a:extLst>
          </p:cNvPr>
          <p:cNvSpPr>
            <a:spLocks noGrp="1"/>
          </p:cNvSpPr>
          <p:nvPr>
            <p:ph type="title"/>
          </p:nvPr>
        </p:nvSpPr>
        <p:spPr/>
        <p:txBody>
          <a:bodyPr/>
          <a:lstStyle/>
          <a:p>
            <a:r>
              <a:rPr lang="en-US" dirty="0"/>
              <a:t>Thinking and Answering Questions</a:t>
            </a:r>
          </a:p>
        </p:txBody>
      </p:sp>
      <p:sp>
        <p:nvSpPr>
          <p:cNvPr id="3" name="Content Placeholder 2">
            <a:extLst>
              <a:ext uri="{FF2B5EF4-FFF2-40B4-BE49-F238E27FC236}">
                <a16:creationId xmlns:a16="http://schemas.microsoft.com/office/drawing/2014/main" id="{D3DA3C9E-1A09-4C8B-AE45-AB1D226FCB10}"/>
              </a:ext>
            </a:extLst>
          </p:cNvPr>
          <p:cNvSpPr>
            <a:spLocks noGrp="1"/>
          </p:cNvSpPr>
          <p:nvPr>
            <p:ph idx="1"/>
          </p:nvPr>
        </p:nvSpPr>
        <p:spPr/>
        <p:txBody>
          <a:bodyPr>
            <a:normAutofit/>
          </a:bodyPr>
          <a:lstStyle/>
          <a:p>
            <a:pPr marL="0" indent="0">
              <a:buNone/>
            </a:pPr>
            <a:r>
              <a:rPr lang="en-US" sz="3600" dirty="0"/>
              <a:t>Think about Costa’s levels of questioning. Asking and answering questions helps you understand the passage.</a:t>
            </a:r>
          </a:p>
        </p:txBody>
      </p:sp>
    </p:spTree>
    <p:extLst>
      <p:ext uri="{BB962C8B-B14F-4D97-AF65-F5344CB8AC3E}">
        <p14:creationId xmlns:p14="http://schemas.microsoft.com/office/powerpoint/2010/main" val="1369462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92468-20E0-4348-94C6-325B9D931473}"/>
              </a:ext>
            </a:extLst>
          </p:cNvPr>
          <p:cNvSpPr>
            <a:spLocks noGrp="1"/>
          </p:cNvSpPr>
          <p:nvPr>
            <p:ph type="title"/>
          </p:nvPr>
        </p:nvSpPr>
        <p:spPr/>
        <p:txBody>
          <a:bodyPr/>
          <a:lstStyle/>
          <a:p>
            <a:r>
              <a:rPr lang="en-US" dirty="0"/>
              <a:t>Activating Schema</a:t>
            </a:r>
          </a:p>
        </p:txBody>
      </p:sp>
      <p:sp>
        <p:nvSpPr>
          <p:cNvPr id="3" name="Content Placeholder 2">
            <a:extLst>
              <a:ext uri="{FF2B5EF4-FFF2-40B4-BE49-F238E27FC236}">
                <a16:creationId xmlns:a16="http://schemas.microsoft.com/office/drawing/2014/main" id="{2D058A69-CC42-4B7C-A5A1-4AEED5259418}"/>
              </a:ext>
            </a:extLst>
          </p:cNvPr>
          <p:cNvSpPr>
            <a:spLocks noGrp="1"/>
          </p:cNvSpPr>
          <p:nvPr>
            <p:ph idx="1"/>
          </p:nvPr>
        </p:nvSpPr>
        <p:spPr/>
        <p:txBody>
          <a:bodyPr>
            <a:normAutofit/>
          </a:bodyPr>
          <a:lstStyle/>
          <a:p>
            <a:r>
              <a:rPr lang="en-US" sz="3600" dirty="0"/>
              <a:t>What past experiences can you get information from?</a:t>
            </a:r>
          </a:p>
          <a:p>
            <a:r>
              <a:rPr lang="en-US" sz="3600" dirty="0"/>
              <a:t>What have we learned this year (or in other English classes) that could help you answer the question?</a:t>
            </a:r>
          </a:p>
          <a:p>
            <a:r>
              <a:rPr lang="en-US" sz="3600" dirty="0"/>
              <a:t>What is the author’s purpose?</a:t>
            </a:r>
          </a:p>
          <a:p>
            <a:pPr lvl="1"/>
            <a:r>
              <a:rPr lang="en-US" sz="3200" dirty="0"/>
              <a:t>P:</a:t>
            </a:r>
          </a:p>
          <a:p>
            <a:pPr lvl="1"/>
            <a:r>
              <a:rPr lang="en-US" sz="3200" dirty="0"/>
              <a:t>I:</a:t>
            </a:r>
          </a:p>
          <a:p>
            <a:pPr lvl="1"/>
            <a:r>
              <a:rPr lang="en-US" sz="3200" dirty="0"/>
              <a:t>E:</a:t>
            </a:r>
          </a:p>
        </p:txBody>
      </p:sp>
    </p:spTree>
    <p:extLst>
      <p:ext uri="{BB962C8B-B14F-4D97-AF65-F5344CB8AC3E}">
        <p14:creationId xmlns:p14="http://schemas.microsoft.com/office/powerpoint/2010/main" val="14623223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30189"/>
            <a:ext cx="8382000" cy="684212"/>
          </a:xfrm>
        </p:spPr>
        <p:txBody>
          <a:bodyPr>
            <a:normAutofit fontScale="90000"/>
          </a:bodyPr>
          <a:lstStyle/>
          <a:p>
            <a:r>
              <a:rPr lang="en-US" dirty="0"/>
              <a:t>Using Context Clues</a:t>
            </a:r>
            <a:endParaRPr lang="en-US" dirty="0">
              <a:solidFill>
                <a:schemeClr val="tx2"/>
              </a:solidFill>
            </a:endParaRPr>
          </a:p>
        </p:txBody>
      </p:sp>
      <p:sp>
        <p:nvSpPr>
          <p:cNvPr id="3" name="Text Placeholder 2"/>
          <p:cNvSpPr>
            <a:spLocks noGrp="1"/>
          </p:cNvSpPr>
          <p:nvPr>
            <p:ph type="body" sz="quarter" idx="10"/>
          </p:nvPr>
        </p:nvSpPr>
        <p:spPr>
          <a:xfrm>
            <a:off x="1905000" y="1066800"/>
            <a:ext cx="8382000" cy="5334000"/>
          </a:xfrm>
        </p:spPr>
        <p:txBody>
          <a:bodyPr>
            <a:normAutofit/>
          </a:bodyPr>
          <a:lstStyle/>
          <a:p>
            <a:r>
              <a:rPr lang="en-US" dirty="0"/>
              <a:t>CONTEXT CLUES are bits of information from the text that, when combined with prior knowledge, allow you to decide the meaning of unknown words in the passage you are reading.</a:t>
            </a:r>
          </a:p>
          <a:p>
            <a:endParaRPr lang="en-US" dirty="0"/>
          </a:p>
          <a:p>
            <a:r>
              <a:rPr lang="en-US" dirty="0"/>
              <a:t>These bits of information (words and phrases) are built into the sentences around the difficult word.  By becoming more aware of the words around the difficult word, you can make an educated guess about the meaning of that word.</a:t>
            </a:r>
          </a:p>
        </p:txBody>
      </p:sp>
      <p:pic>
        <p:nvPicPr>
          <p:cNvPr id="8194" name="Picture 2" descr="C:\Users\The Halverson Family\AppData\Local\Microsoft\Windows\Temporary Internet Files\Content.IE5\LZS2Y0DS\MC900078824[1].wmf"/>
          <p:cNvPicPr>
            <a:picLocks noChangeAspect="1" noChangeArrowheads="1"/>
          </p:cNvPicPr>
          <p:nvPr/>
        </p:nvPicPr>
        <p:blipFill>
          <a:blip r:embed="rId3" cstate="print"/>
          <a:srcRect/>
          <a:stretch>
            <a:fillRect/>
          </a:stretch>
        </p:blipFill>
        <p:spPr bwMode="auto">
          <a:xfrm flipH="1">
            <a:off x="8565368" y="5181601"/>
            <a:ext cx="1874032" cy="1600200"/>
          </a:xfrm>
          <a:prstGeom prst="rect">
            <a:avLst/>
          </a:prstGeom>
          <a:noFill/>
        </p:spPr>
      </p:pic>
    </p:spTree>
    <p:extLst>
      <p:ext uri="{BB962C8B-B14F-4D97-AF65-F5344CB8AC3E}">
        <p14:creationId xmlns:p14="http://schemas.microsoft.com/office/powerpoint/2010/main" val="3630235792"/>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30189"/>
            <a:ext cx="8382000" cy="684212"/>
          </a:xfrm>
        </p:spPr>
        <p:txBody>
          <a:bodyPr>
            <a:normAutofit fontScale="90000"/>
          </a:bodyPr>
          <a:lstStyle/>
          <a:p>
            <a:r>
              <a:rPr lang="en-US" dirty="0"/>
              <a:t>Using Context Clues</a:t>
            </a:r>
            <a:endParaRPr lang="en-US" dirty="0">
              <a:solidFill>
                <a:schemeClr val="tx2"/>
              </a:solidFill>
            </a:endParaRPr>
          </a:p>
        </p:txBody>
      </p:sp>
      <p:sp>
        <p:nvSpPr>
          <p:cNvPr id="3" name="Text Placeholder 2"/>
          <p:cNvSpPr>
            <a:spLocks noGrp="1"/>
          </p:cNvSpPr>
          <p:nvPr>
            <p:ph type="body" sz="quarter" idx="10"/>
          </p:nvPr>
        </p:nvSpPr>
        <p:spPr>
          <a:xfrm>
            <a:off x="1905000" y="1066800"/>
            <a:ext cx="8382000" cy="5334000"/>
          </a:xfrm>
        </p:spPr>
        <p:txBody>
          <a:bodyPr>
            <a:normAutofit fontScale="92500" lnSpcReduction="10000"/>
          </a:bodyPr>
          <a:lstStyle/>
          <a:p>
            <a:r>
              <a:rPr lang="en-US" dirty="0"/>
              <a:t>Examples:</a:t>
            </a:r>
          </a:p>
          <a:p>
            <a:pPr lvl="1"/>
            <a:r>
              <a:rPr lang="en-US" sz="2600" dirty="0"/>
              <a:t>There are many </a:t>
            </a:r>
            <a:r>
              <a:rPr lang="en-US" sz="2600" i="1" u="sng" dirty="0"/>
              <a:t>theories</a:t>
            </a:r>
            <a:r>
              <a:rPr lang="en-US" sz="2600" dirty="0"/>
              <a:t>, or ideas, about what made the Ice Ages happen.  </a:t>
            </a:r>
            <a:r>
              <a:rPr lang="en-US" sz="2600" i="1" dirty="0">
                <a:solidFill>
                  <a:schemeClr val="accent1"/>
                </a:solidFill>
              </a:rPr>
              <a:t>In this sentence the word “ideas” tells us that </a:t>
            </a:r>
            <a:r>
              <a:rPr lang="en-US" sz="2600" i="1" u="sng" dirty="0">
                <a:solidFill>
                  <a:schemeClr val="accent1"/>
                </a:solidFill>
              </a:rPr>
              <a:t>theories</a:t>
            </a:r>
            <a:r>
              <a:rPr lang="en-US" sz="2600" i="1" dirty="0">
                <a:solidFill>
                  <a:schemeClr val="accent1"/>
                </a:solidFill>
              </a:rPr>
              <a:t> are different thoughts people have about something.</a:t>
            </a:r>
          </a:p>
          <a:p>
            <a:pPr lvl="1"/>
            <a:endParaRPr lang="en-US" sz="2200" i="1" dirty="0">
              <a:solidFill>
                <a:schemeClr val="accent1"/>
              </a:solidFill>
            </a:endParaRPr>
          </a:p>
          <a:p>
            <a:pPr lvl="1"/>
            <a:r>
              <a:rPr lang="en-US" sz="2600" dirty="0"/>
              <a:t>Mary </a:t>
            </a:r>
            <a:r>
              <a:rPr lang="en-US" sz="2600" i="1" u="sng" dirty="0"/>
              <a:t>admonished</a:t>
            </a:r>
            <a:r>
              <a:rPr lang="en-US" sz="2600" dirty="0"/>
              <a:t> her students and they knew they were in hot water for their actions.  </a:t>
            </a:r>
            <a:r>
              <a:rPr lang="en-US" sz="2600" i="1" dirty="0">
                <a:solidFill>
                  <a:schemeClr val="accent1"/>
                </a:solidFill>
              </a:rPr>
              <a:t>In this sentence the words “in hot water” tell us that </a:t>
            </a:r>
            <a:r>
              <a:rPr lang="en-US" sz="2600" i="1" u="sng" dirty="0">
                <a:solidFill>
                  <a:schemeClr val="accent1"/>
                </a:solidFill>
              </a:rPr>
              <a:t>admonished</a:t>
            </a:r>
            <a:r>
              <a:rPr lang="en-US" sz="2600" i="1" dirty="0">
                <a:solidFill>
                  <a:schemeClr val="accent1"/>
                </a:solidFill>
              </a:rPr>
              <a:t> means cautioned or scolded.</a:t>
            </a:r>
          </a:p>
          <a:p>
            <a:pPr lvl="1"/>
            <a:endParaRPr lang="en-US" sz="2200" b="1" i="1" dirty="0">
              <a:solidFill>
                <a:schemeClr val="accent1"/>
              </a:solidFill>
            </a:endParaRPr>
          </a:p>
          <a:p>
            <a:pPr lvl="1"/>
            <a:r>
              <a:rPr lang="en-US" sz="2600" dirty="0"/>
              <a:t>Joe was </a:t>
            </a:r>
            <a:r>
              <a:rPr lang="en-US" sz="2600" i="1" u="sng" dirty="0"/>
              <a:t>reluctant</a:t>
            </a:r>
            <a:r>
              <a:rPr lang="en-US" sz="2600" dirty="0"/>
              <a:t> to take the job of captain of the team.  He was afraid that the time it would take would hurt his grades.  On the other hand, Billy was eager for the chance to be the team captain.  </a:t>
            </a:r>
            <a:r>
              <a:rPr lang="en-US" sz="2600" i="1" dirty="0">
                <a:solidFill>
                  <a:schemeClr val="accent1"/>
                </a:solidFill>
              </a:rPr>
              <a:t>In this sentence the words “on the other hand” and “eager” tell us that Billy feels the opposite of Joe, therefore, </a:t>
            </a:r>
            <a:r>
              <a:rPr lang="en-US" sz="2600" i="1" u="sng" dirty="0">
                <a:solidFill>
                  <a:schemeClr val="accent1"/>
                </a:solidFill>
              </a:rPr>
              <a:t>reluctant</a:t>
            </a:r>
            <a:r>
              <a:rPr lang="en-US" sz="2600" i="1" dirty="0">
                <a:solidFill>
                  <a:schemeClr val="accent1"/>
                </a:solidFill>
              </a:rPr>
              <a:t> means uncertain or cautious.</a:t>
            </a:r>
          </a:p>
        </p:txBody>
      </p:sp>
      <p:pic>
        <p:nvPicPr>
          <p:cNvPr id="4" name="Picture 2" descr="C:\Users\The Halverson Family\AppData\Local\Microsoft\Windows\Temporary Internet Files\Content.IE5\LZS2Y0DS\MC900078824[1].wmf"/>
          <p:cNvPicPr>
            <a:picLocks noChangeAspect="1" noChangeArrowheads="1"/>
          </p:cNvPicPr>
          <p:nvPr/>
        </p:nvPicPr>
        <p:blipFill>
          <a:blip r:embed="rId3" cstate="print"/>
          <a:srcRect/>
          <a:stretch>
            <a:fillRect/>
          </a:stretch>
        </p:blipFill>
        <p:spPr bwMode="auto">
          <a:xfrm>
            <a:off x="6705600" y="152401"/>
            <a:ext cx="1524000" cy="1301315"/>
          </a:xfrm>
          <a:prstGeom prst="rect">
            <a:avLst/>
          </a:prstGeom>
          <a:noFill/>
        </p:spPr>
      </p:pic>
    </p:spTree>
    <p:extLst>
      <p:ext uri="{BB962C8B-B14F-4D97-AF65-F5344CB8AC3E}">
        <p14:creationId xmlns:p14="http://schemas.microsoft.com/office/powerpoint/2010/main" val="3573252258"/>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30189"/>
            <a:ext cx="8382000" cy="684212"/>
          </a:xfrm>
        </p:spPr>
        <p:txBody>
          <a:bodyPr>
            <a:normAutofit fontScale="90000"/>
          </a:bodyPr>
          <a:lstStyle/>
          <a:p>
            <a:r>
              <a:rPr lang="en-US" dirty="0"/>
              <a:t>Using Inferences</a:t>
            </a:r>
            <a:endParaRPr lang="en-US" dirty="0">
              <a:solidFill>
                <a:schemeClr val="tx2"/>
              </a:solidFill>
            </a:endParaRPr>
          </a:p>
        </p:txBody>
      </p:sp>
      <p:sp>
        <p:nvSpPr>
          <p:cNvPr id="3" name="Text Placeholder 2"/>
          <p:cNvSpPr>
            <a:spLocks noGrp="1"/>
          </p:cNvSpPr>
          <p:nvPr>
            <p:ph type="body" sz="quarter" idx="10"/>
          </p:nvPr>
        </p:nvSpPr>
        <p:spPr>
          <a:xfrm>
            <a:off x="1905000" y="1066800"/>
            <a:ext cx="8382000" cy="5334000"/>
          </a:xfrm>
        </p:spPr>
        <p:txBody>
          <a:bodyPr>
            <a:normAutofit/>
          </a:bodyPr>
          <a:lstStyle/>
          <a:p>
            <a:r>
              <a:rPr lang="en-US" dirty="0"/>
              <a:t>An INFERENCE is an educated guess about an unstated idea in the passage.</a:t>
            </a:r>
          </a:p>
          <a:p>
            <a:endParaRPr lang="en-US" dirty="0"/>
          </a:p>
          <a:p>
            <a:r>
              <a:rPr lang="en-US" dirty="0"/>
              <a:t>You have to make inferences by:</a:t>
            </a:r>
          </a:p>
          <a:p>
            <a:pPr lvl="1"/>
            <a:r>
              <a:rPr lang="en-US" dirty="0"/>
              <a:t>Drawing Conclusions</a:t>
            </a:r>
          </a:p>
          <a:p>
            <a:pPr lvl="1"/>
            <a:r>
              <a:rPr lang="en-US" dirty="0"/>
              <a:t>Forming Generalizations</a:t>
            </a:r>
          </a:p>
          <a:p>
            <a:pPr lvl="1"/>
            <a:r>
              <a:rPr lang="en-US" dirty="0"/>
              <a:t>Making Predictions</a:t>
            </a:r>
          </a:p>
          <a:p>
            <a:endParaRPr lang="en-US" dirty="0"/>
          </a:p>
          <a:p>
            <a:r>
              <a:rPr lang="en-US" dirty="0"/>
              <a:t>Inferences are like context clues, but BIGGER.</a:t>
            </a:r>
          </a:p>
        </p:txBody>
      </p:sp>
      <p:pic>
        <p:nvPicPr>
          <p:cNvPr id="9220" name="Picture 4" descr="C:\Users\The Halverson Family\AppData\Local\Microsoft\Windows\Temporary Internet Files\Content.IE5\LZS2Y0DS\MC900078762[1].wmf"/>
          <p:cNvPicPr>
            <a:picLocks noChangeAspect="1" noChangeArrowheads="1"/>
          </p:cNvPicPr>
          <p:nvPr/>
        </p:nvPicPr>
        <p:blipFill>
          <a:blip r:embed="rId3" cstate="print"/>
          <a:srcRect/>
          <a:stretch>
            <a:fillRect/>
          </a:stretch>
        </p:blipFill>
        <p:spPr bwMode="auto">
          <a:xfrm>
            <a:off x="8077200" y="2120086"/>
            <a:ext cx="2057400" cy="2375715"/>
          </a:xfrm>
          <a:prstGeom prst="rect">
            <a:avLst/>
          </a:prstGeom>
          <a:noFill/>
        </p:spPr>
      </p:pic>
    </p:spTree>
    <p:extLst>
      <p:ext uri="{BB962C8B-B14F-4D97-AF65-F5344CB8AC3E}">
        <p14:creationId xmlns:p14="http://schemas.microsoft.com/office/powerpoint/2010/main" val="4062446522"/>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30189"/>
            <a:ext cx="8382000" cy="684212"/>
          </a:xfrm>
        </p:spPr>
        <p:txBody>
          <a:bodyPr>
            <a:normAutofit fontScale="90000"/>
          </a:bodyPr>
          <a:lstStyle/>
          <a:p>
            <a:r>
              <a:rPr lang="en-US" dirty="0"/>
              <a:t>Using Inferences</a:t>
            </a:r>
            <a:endParaRPr lang="en-US" dirty="0">
              <a:solidFill>
                <a:schemeClr val="tx2"/>
              </a:solidFill>
            </a:endParaRPr>
          </a:p>
        </p:txBody>
      </p:sp>
      <p:sp>
        <p:nvSpPr>
          <p:cNvPr id="3" name="Text Placeholder 2"/>
          <p:cNvSpPr>
            <a:spLocks noGrp="1"/>
          </p:cNvSpPr>
          <p:nvPr>
            <p:ph type="body" sz="quarter" idx="10"/>
          </p:nvPr>
        </p:nvSpPr>
        <p:spPr>
          <a:xfrm>
            <a:off x="1905000" y="1066800"/>
            <a:ext cx="8382000" cy="5334000"/>
          </a:xfrm>
        </p:spPr>
        <p:txBody>
          <a:bodyPr>
            <a:normAutofit/>
          </a:bodyPr>
          <a:lstStyle/>
          <a:p>
            <a:r>
              <a:rPr lang="en-US" dirty="0"/>
              <a:t>Inferring is as simple as:</a:t>
            </a:r>
          </a:p>
          <a:p>
            <a:endParaRPr lang="en-US" dirty="0"/>
          </a:p>
          <a:p>
            <a:r>
              <a:rPr lang="en-US" dirty="0"/>
              <a:t>A   +   B   =   C</a:t>
            </a:r>
          </a:p>
          <a:p>
            <a:r>
              <a:rPr lang="en-US" dirty="0"/>
              <a:t>Schema   +   Text/Illustrations   =   Inference</a:t>
            </a:r>
          </a:p>
          <a:p>
            <a:r>
              <a:rPr lang="en-US" dirty="0"/>
              <a:t>I say…   +   It says…   =   And so…</a:t>
            </a:r>
          </a:p>
        </p:txBody>
      </p:sp>
      <p:pic>
        <p:nvPicPr>
          <p:cNvPr id="6" name="Picture 2" descr="C:\Users\The Halverson Family\AppData\Local\Microsoft\Windows\Temporary Internet Files\Content.IE5\5Q8W2ZG0\MC900078841[1].wmf"/>
          <p:cNvPicPr>
            <a:picLocks noChangeAspect="1" noChangeArrowheads="1"/>
          </p:cNvPicPr>
          <p:nvPr/>
        </p:nvPicPr>
        <p:blipFill>
          <a:blip r:embed="rId3" cstate="print"/>
          <a:srcRect/>
          <a:stretch>
            <a:fillRect/>
          </a:stretch>
        </p:blipFill>
        <p:spPr bwMode="auto">
          <a:xfrm>
            <a:off x="4495801" y="4019464"/>
            <a:ext cx="4255513" cy="2228936"/>
          </a:xfrm>
          <a:prstGeom prst="rect">
            <a:avLst/>
          </a:prstGeom>
          <a:noFill/>
        </p:spPr>
      </p:pic>
    </p:spTree>
    <p:extLst>
      <p:ext uri="{BB962C8B-B14F-4D97-AF65-F5344CB8AC3E}">
        <p14:creationId xmlns:p14="http://schemas.microsoft.com/office/powerpoint/2010/main" val="75221689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4F334-1F31-427B-AA0E-78B58A480C90}"/>
              </a:ext>
            </a:extLst>
          </p:cNvPr>
          <p:cNvSpPr>
            <a:spLocks noGrp="1"/>
          </p:cNvSpPr>
          <p:nvPr>
            <p:ph type="title"/>
          </p:nvPr>
        </p:nvSpPr>
        <p:spPr/>
        <p:txBody>
          <a:bodyPr/>
          <a:lstStyle/>
          <a:p>
            <a:r>
              <a:rPr lang="en-US" i="1"/>
              <a:t>Frank </a:t>
            </a:r>
            <a:r>
              <a:rPr lang="en-US"/>
              <a:t>Discussion</a:t>
            </a:r>
            <a:endParaRPr lang="en-US" i="1"/>
          </a:p>
        </p:txBody>
      </p:sp>
      <p:sp>
        <p:nvSpPr>
          <p:cNvPr id="3" name="Content Placeholder 2">
            <a:extLst>
              <a:ext uri="{FF2B5EF4-FFF2-40B4-BE49-F238E27FC236}">
                <a16:creationId xmlns:a16="http://schemas.microsoft.com/office/drawing/2014/main" id="{34C62E6B-8929-4496-9959-B28B7AA4CEBD}"/>
              </a:ext>
            </a:extLst>
          </p:cNvPr>
          <p:cNvSpPr>
            <a:spLocks noGrp="1"/>
          </p:cNvSpPr>
          <p:nvPr>
            <p:ph idx="1"/>
          </p:nvPr>
        </p:nvSpPr>
        <p:spPr/>
        <p:txBody>
          <a:bodyPr vert="horz" lIns="91440" tIns="45720" rIns="91440" bIns="45720" rtlCol="0" anchor="t">
            <a:normAutofit/>
          </a:bodyPr>
          <a:lstStyle/>
          <a:p>
            <a:pPr marL="0" indent="0">
              <a:buNone/>
            </a:pPr>
            <a:r>
              <a:rPr lang="en-US" sz="3600">
                <a:cs typeface="Calibri"/>
              </a:rPr>
              <a:t>Clarification: Justine's Death</a:t>
            </a:r>
          </a:p>
        </p:txBody>
      </p:sp>
    </p:spTree>
    <p:extLst>
      <p:ext uri="{BB962C8B-B14F-4D97-AF65-F5344CB8AC3E}">
        <p14:creationId xmlns:p14="http://schemas.microsoft.com/office/powerpoint/2010/main" val="6605947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30189"/>
            <a:ext cx="8382000" cy="684212"/>
          </a:xfrm>
        </p:spPr>
        <p:txBody>
          <a:bodyPr>
            <a:normAutofit fontScale="90000"/>
          </a:bodyPr>
          <a:lstStyle/>
          <a:p>
            <a:r>
              <a:rPr lang="en-US" dirty="0"/>
              <a:t>Rereading the Passage</a:t>
            </a:r>
            <a:endParaRPr lang="en-US" dirty="0">
              <a:solidFill>
                <a:schemeClr val="tx2"/>
              </a:solidFill>
            </a:endParaRPr>
          </a:p>
        </p:txBody>
      </p:sp>
      <p:sp>
        <p:nvSpPr>
          <p:cNvPr id="3" name="Text Placeholder 2"/>
          <p:cNvSpPr>
            <a:spLocks noGrp="1"/>
          </p:cNvSpPr>
          <p:nvPr>
            <p:ph type="body" sz="quarter" idx="10"/>
          </p:nvPr>
        </p:nvSpPr>
        <p:spPr>
          <a:xfrm>
            <a:off x="1905000" y="1066801"/>
            <a:ext cx="8382000" cy="4340697"/>
          </a:xfrm>
        </p:spPr>
        <p:txBody>
          <a:bodyPr>
            <a:normAutofit/>
          </a:bodyPr>
          <a:lstStyle/>
          <a:p>
            <a:r>
              <a:rPr lang="en-US" dirty="0"/>
              <a:t>First, read all directions that go along with the passage.</a:t>
            </a:r>
          </a:p>
          <a:p>
            <a:r>
              <a:rPr lang="en-US" dirty="0"/>
              <a:t>Second, preview the test questions.</a:t>
            </a:r>
          </a:p>
          <a:p>
            <a:r>
              <a:rPr lang="en-US" dirty="0"/>
              <a:t>Third, read the passage.</a:t>
            </a:r>
          </a:p>
          <a:p>
            <a:r>
              <a:rPr lang="en-US" dirty="0"/>
              <a:t>Fourth, work </a:t>
            </a:r>
            <a:r>
              <a:rPr lang="en-US"/>
              <a:t>on answering </a:t>
            </a:r>
            <a:r>
              <a:rPr lang="en-US" dirty="0"/>
              <a:t>the questions.</a:t>
            </a:r>
          </a:p>
          <a:p>
            <a:pPr lvl="1"/>
            <a:r>
              <a:rPr lang="en-US" dirty="0"/>
              <a:t>Go back and REREAD any part of the passage that didn’t make sense to you.</a:t>
            </a:r>
          </a:p>
          <a:p>
            <a:pPr lvl="1"/>
            <a:r>
              <a:rPr lang="en-US" dirty="0"/>
              <a:t>Go back and REREAD if you are unsure of an answer, you will usually find it in the passage.</a:t>
            </a:r>
          </a:p>
        </p:txBody>
      </p:sp>
      <p:pic>
        <p:nvPicPr>
          <p:cNvPr id="5" name="Picture 2" descr="C:\Users\The Halverson Family\AppData\Local\Microsoft\Windows\Temporary Internet Files\Content.IE5\YFXY7LWL\MC900078732[1].wmf"/>
          <p:cNvPicPr>
            <a:picLocks noChangeAspect="1" noChangeArrowheads="1"/>
          </p:cNvPicPr>
          <p:nvPr/>
        </p:nvPicPr>
        <p:blipFill>
          <a:blip r:embed="rId3" cstate="print"/>
          <a:srcRect/>
          <a:stretch>
            <a:fillRect/>
          </a:stretch>
        </p:blipFill>
        <p:spPr bwMode="auto">
          <a:xfrm flipH="1">
            <a:off x="9023632" y="4038600"/>
            <a:ext cx="1491968" cy="2133600"/>
          </a:xfrm>
          <a:prstGeom prst="rect">
            <a:avLst/>
          </a:prstGeom>
          <a:noFill/>
        </p:spPr>
      </p:pic>
    </p:spTree>
    <p:extLst>
      <p:ext uri="{BB962C8B-B14F-4D97-AF65-F5344CB8AC3E}">
        <p14:creationId xmlns:p14="http://schemas.microsoft.com/office/powerpoint/2010/main" val="2946157795"/>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30189"/>
            <a:ext cx="8382000" cy="684212"/>
          </a:xfrm>
        </p:spPr>
        <p:txBody>
          <a:bodyPr>
            <a:normAutofit fontScale="90000"/>
          </a:bodyPr>
          <a:lstStyle/>
          <a:p>
            <a:r>
              <a:rPr lang="en-US" dirty="0"/>
              <a:t>Understanding the Test Structure</a:t>
            </a:r>
            <a:endParaRPr lang="en-US" dirty="0">
              <a:solidFill>
                <a:schemeClr val="tx2"/>
              </a:solidFill>
            </a:endParaRPr>
          </a:p>
        </p:txBody>
      </p:sp>
      <p:sp>
        <p:nvSpPr>
          <p:cNvPr id="3" name="Text Placeholder 2"/>
          <p:cNvSpPr>
            <a:spLocks noGrp="1"/>
          </p:cNvSpPr>
          <p:nvPr>
            <p:ph type="body" sz="quarter" idx="10"/>
          </p:nvPr>
        </p:nvSpPr>
        <p:spPr>
          <a:xfrm>
            <a:off x="1905000" y="1066800"/>
            <a:ext cx="8382000" cy="5257800"/>
          </a:xfrm>
        </p:spPr>
        <p:txBody>
          <a:bodyPr>
            <a:normAutofit/>
          </a:bodyPr>
          <a:lstStyle/>
          <a:p>
            <a:r>
              <a:rPr lang="en-US" dirty="0"/>
              <a:t>Think of standardized tests as a genre, a specific form of writing that you need to learn how to read.</a:t>
            </a:r>
          </a:p>
          <a:p>
            <a:endParaRPr lang="en-US" dirty="0"/>
          </a:p>
          <a:p>
            <a:r>
              <a:rPr lang="en-US" dirty="0"/>
              <a:t>Look at the following sample test.  What do you see?  How is this test different than a novel or a newspaper article?</a:t>
            </a:r>
          </a:p>
        </p:txBody>
      </p:sp>
      <p:pic>
        <p:nvPicPr>
          <p:cNvPr id="10245" name="Picture 5" descr="C:\Users\The Halverson Family\AppData\Local\Microsoft\Windows\Temporary Internet Files\Content.IE5\5C2B2DFM\MC900288972[1].wmf"/>
          <p:cNvPicPr>
            <a:picLocks noChangeAspect="1" noChangeArrowheads="1"/>
          </p:cNvPicPr>
          <p:nvPr/>
        </p:nvPicPr>
        <p:blipFill>
          <a:blip r:embed="rId3" cstate="print"/>
          <a:srcRect/>
          <a:stretch>
            <a:fillRect/>
          </a:stretch>
        </p:blipFill>
        <p:spPr bwMode="auto">
          <a:xfrm>
            <a:off x="4267200" y="3863362"/>
            <a:ext cx="1905000" cy="2766038"/>
          </a:xfrm>
          <a:prstGeom prst="rect">
            <a:avLst/>
          </a:prstGeom>
          <a:noFill/>
        </p:spPr>
      </p:pic>
    </p:spTree>
    <p:extLst>
      <p:ext uri="{BB962C8B-B14F-4D97-AF65-F5344CB8AC3E}">
        <p14:creationId xmlns:p14="http://schemas.microsoft.com/office/powerpoint/2010/main" val="2681742408"/>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4114800" y="166688"/>
            <a:ext cx="184150" cy="366712"/>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9" name="Rectangle 6"/>
          <p:cNvSpPr>
            <a:spLocks noChangeArrowheads="1"/>
          </p:cNvSpPr>
          <p:nvPr/>
        </p:nvSpPr>
        <p:spPr bwMode="auto">
          <a:xfrm>
            <a:off x="2971800" y="533401"/>
            <a:ext cx="6096000" cy="830997"/>
          </a:xfrm>
          <a:prstGeom prst="rect">
            <a:avLst/>
          </a:prstGeom>
          <a:noFill/>
          <a:ln w="9525">
            <a:noFill/>
            <a:miter lim="800000"/>
            <a:headEnd/>
            <a:tailEnd/>
          </a:ln>
        </p:spPr>
        <p:txBody>
          <a:bodyPr>
            <a:spAutoFit/>
          </a:bodyPr>
          <a:lstStyle/>
          <a:p>
            <a:pPr algn="ctr"/>
            <a:r>
              <a:rPr lang="en-US" sz="2400" b="1">
                <a:latin typeface="Garamond" pitchFamily="18" charset="0"/>
              </a:rPr>
              <a:t>An Island Vacation</a:t>
            </a:r>
          </a:p>
          <a:p>
            <a:pPr algn="ctr"/>
            <a:endParaRPr lang="en-US" sz="2400" b="1">
              <a:latin typeface="Garamond" pitchFamily="18" charset="0"/>
            </a:endParaRPr>
          </a:p>
        </p:txBody>
      </p:sp>
      <p:sp>
        <p:nvSpPr>
          <p:cNvPr id="20" name="Rectangle 7"/>
          <p:cNvSpPr>
            <a:spLocks noChangeArrowheads="1"/>
          </p:cNvSpPr>
          <p:nvPr/>
        </p:nvSpPr>
        <p:spPr bwMode="auto">
          <a:xfrm>
            <a:off x="2898776" y="152400"/>
            <a:ext cx="6092825" cy="376238"/>
          </a:xfrm>
          <a:prstGeom prst="rect">
            <a:avLst/>
          </a:prstGeom>
          <a:noFill/>
          <a:ln w="9525">
            <a:solidFill>
              <a:schemeClr val="tx1"/>
            </a:solidFill>
            <a:miter lim="800000"/>
            <a:headEnd/>
            <a:tailEnd/>
          </a:ln>
        </p:spPr>
        <p:txBody>
          <a:bodyPr wrap="none">
            <a:spAutoFit/>
          </a:bodyPr>
          <a:lstStyle/>
          <a:p>
            <a:r>
              <a:rPr lang="en-US" b="1">
                <a:latin typeface="Garamond" pitchFamily="18" charset="0"/>
              </a:rPr>
              <a:t>Read this selection. Then answer the questions that follow it.</a:t>
            </a:r>
          </a:p>
        </p:txBody>
      </p:sp>
      <p:sp>
        <p:nvSpPr>
          <p:cNvPr id="21" name="Rectangle 19"/>
          <p:cNvSpPr>
            <a:spLocks noChangeArrowheads="1"/>
          </p:cNvSpPr>
          <p:nvPr/>
        </p:nvSpPr>
        <p:spPr bwMode="auto">
          <a:xfrm>
            <a:off x="2819400" y="990600"/>
            <a:ext cx="6629400" cy="825500"/>
          </a:xfrm>
          <a:prstGeom prst="rect">
            <a:avLst/>
          </a:prstGeom>
          <a:noFill/>
          <a:ln w="9525">
            <a:noFill/>
            <a:miter lim="800000"/>
            <a:headEnd/>
            <a:tailEnd/>
          </a:ln>
        </p:spPr>
        <p:txBody>
          <a:bodyPr>
            <a:spAutoFit/>
          </a:bodyPr>
          <a:lstStyle/>
          <a:p>
            <a:r>
              <a:rPr lang="en-US" sz="1600" i="1">
                <a:latin typeface="Garamond" pitchFamily="18" charset="0"/>
              </a:rPr>
              <a:t>Brianna Thurman spent part of her summer with her uncle’s family on Matinicus Island, Maine. Brianna’s mother suggested that she write in a journal to remember her experiences. Here is part of Brianna's journal.</a:t>
            </a:r>
          </a:p>
        </p:txBody>
      </p:sp>
      <p:sp>
        <p:nvSpPr>
          <p:cNvPr id="22" name="Rectangle 4"/>
          <p:cNvSpPr>
            <a:spLocks noChangeArrowheads="1"/>
          </p:cNvSpPr>
          <p:nvPr/>
        </p:nvSpPr>
        <p:spPr bwMode="auto">
          <a:xfrm>
            <a:off x="2514600" y="1981200"/>
            <a:ext cx="7239000" cy="4013200"/>
          </a:xfrm>
          <a:prstGeom prst="rect">
            <a:avLst/>
          </a:prstGeom>
          <a:noFill/>
          <a:ln w="9525">
            <a:solidFill>
              <a:schemeClr val="tx1"/>
            </a:solidFill>
            <a:miter lim="800000"/>
            <a:headEnd/>
            <a:tailEnd/>
          </a:ln>
        </p:spPr>
        <p:txBody>
          <a:bodyPr>
            <a:spAutoFit/>
          </a:bodyPr>
          <a:lstStyle/>
          <a:p>
            <a:r>
              <a:rPr lang="en-US" sz="1600" b="1">
                <a:latin typeface="Garamond" pitchFamily="18" charset="0"/>
              </a:rPr>
              <a:t>June 12</a:t>
            </a:r>
            <a:r>
              <a:rPr lang="en-US" sz="1600">
                <a:latin typeface="Garamond" pitchFamily="18" charset="0"/>
              </a:rPr>
              <a:t>—I can’t believe Mom is making me spend a month at some place I’ve never heard of, out in the middle of nowhere. And I have to stay with a cousin I’ve never met. Just because I’m 10 doesn’t mean I can’t stay home by myself while Mom is at work. This is going to be the worst summer! Why couldn’t I have stayed in Dallas? </a:t>
            </a:r>
          </a:p>
          <a:p>
            <a:endParaRPr lang="en-US" sz="1600">
              <a:latin typeface="Garamond" pitchFamily="18" charset="0"/>
            </a:endParaRPr>
          </a:p>
          <a:p>
            <a:r>
              <a:rPr lang="en-US" sz="1600">
                <a:latin typeface="Garamond" pitchFamily="18" charset="0"/>
              </a:rPr>
              <a:t>I have been on the ferry to the island</a:t>
            </a:r>
          </a:p>
          <a:p>
            <a:r>
              <a:rPr lang="en-US" sz="1600">
                <a:latin typeface="Garamond" pitchFamily="18" charset="0"/>
              </a:rPr>
              <a:t>for an hour, with another hour to go. The </a:t>
            </a:r>
          </a:p>
          <a:p>
            <a:r>
              <a:rPr lang="en-US" sz="1600">
                <a:latin typeface="Garamond" pitchFamily="18" charset="0"/>
              </a:rPr>
              <a:t>swaying of the ferry is making me </a:t>
            </a:r>
          </a:p>
          <a:p>
            <a:r>
              <a:rPr lang="en-US" sz="1600" u="sng">
                <a:latin typeface="Garamond" pitchFamily="18" charset="0"/>
              </a:rPr>
              <a:t>nauseated</a:t>
            </a:r>
            <a:r>
              <a:rPr lang="en-US" sz="1600">
                <a:latin typeface="Garamond" pitchFamily="18" charset="0"/>
              </a:rPr>
              <a:t>. I hope I don’t throw up.</a:t>
            </a:r>
          </a:p>
          <a:p>
            <a:endParaRPr lang="en-US" sz="1600">
              <a:latin typeface="Garamond" pitchFamily="18" charset="0"/>
            </a:endParaRPr>
          </a:p>
          <a:p>
            <a:r>
              <a:rPr lang="en-US" sz="1600" b="1">
                <a:latin typeface="Garamond" pitchFamily="18" charset="0"/>
              </a:rPr>
              <a:t>June 15</a:t>
            </a:r>
            <a:r>
              <a:rPr lang="en-US" sz="1600">
                <a:latin typeface="Garamond" pitchFamily="18" charset="0"/>
              </a:rPr>
              <a:t>—It’s been three days, and I’ve </a:t>
            </a:r>
          </a:p>
          <a:p>
            <a:r>
              <a:rPr lang="en-US" sz="1600">
                <a:latin typeface="Garamond" pitchFamily="18" charset="0"/>
              </a:rPr>
              <a:t>walked over every inch of this island. It’s </a:t>
            </a:r>
          </a:p>
          <a:p>
            <a:r>
              <a:rPr lang="en-US" sz="1600">
                <a:latin typeface="Garamond" pitchFamily="18" charset="0"/>
              </a:rPr>
              <a:t>only two miles long and one mile wide. </a:t>
            </a:r>
          </a:p>
          <a:p>
            <a:r>
              <a:rPr lang="en-US" sz="1600">
                <a:latin typeface="Garamond" pitchFamily="18" charset="0"/>
              </a:rPr>
              <a:t>I can walk around the whole island </a:t>
            </a:r>
          </a:p>
          <a:p>
            <a:r>
              <a:rPr lang="en-US" sz="1600">
                <a:latin typeface="Garamond" pitchFamily="18" charset="0"/>
              </a:rPr>
              <a:t>in an hour. </a:t>
            </a:r>
          </a:p>
          <a:p>
            <a:endParaRPr lang="en-US" sz="1600">
              <a:latin typeface="Garamond" pitchFamily="18" charset="0"/>
            </a:endParaRPr>
          </a:p>
        </p:txBody>
      </p:sp>
      <p:pic>
        <p:nvPicPr>
          <p:cNvPr id="23" name="Picture 5"/>
          <p:cNvPicPr>
            <a:picLocks noChangeAspect="1" noChangeArrowheads="1"/>
          </p:cNvPicPr>
          <p:nvPr/>
        </p:nvPicPr>
        <p:blipFill>
          <a:blip r:embed="rId2" cstate="print"/>
          <a:srcRect/>
          <a:stretch>
            <a:fillRect/>
          </a:stretch>
        </p:blipFill>
        <p:spPr bwMode="auto">
          <a:xfrm>
            <a:off x="6477001" y="3657601"/>
            <a:ext cx="2943225" cy="1857375"/>
          </a:xfrm>
          <a:prstGeom prst="rect">
            <a:avLst/>
          </a:prstGeom>
          <a:noFill/>
          <a:ln w="9525">
            <a:noFill/>
            <a:miter lim="800000"/>
            <a:headEnd/>
            <a:tailEnd/>
          </a:ln>
        </p:spPr>
      </p:pic>
      <p:sp>
        <p:nvSpPr>
          <p:cNvPr id="24" name="Text Box 17"/>
          <p:cNvSpPr txBox="1">
            <a:spLocks noChangeArrowheads="1"/>
          </p:cNvSpPr>
          <p:nvPr/>
        </p:nvSpPr>
        <p:spPr bwMode="auto">
          <a:xfrm rot="-892097">
            <a:off x="1758066" y="292377"/>
            <a:ext cx="1151918" cy="369332"/>
          </a:xfrm>
          <a:prstGeom prst="rect">
            <a:avLst/>
          </a:prstGeom>
          <a:noFill/>
          <a:ln w="9525">
            <a:noFill/>
            <a:miter lim="800000"/>
            <a:headEnd/>
            <a:tailEnd/>
          </a:ln>
        </p:spPr>
        <p:txBody>
          <a:bodyPr wrap="none">
            <a:spAutoFit/>
          </a:bodyPr>
          <a:lstStyle/>
          <a:p>
            <a:r>
              <a:rPr lang="en-US" b="1" dirty="0">
                <a:solidFill>
                  <a:schemeClr val="accent1"/>
                </a:solidFill>
              </a:rPr>
              <a:t>Directions</a:t>
            </a:r>
          </a:p>
        </p:txBody>
      </p:sp>
      <p:sp>
        <p:nvSpPr>
          <p:cNvPr id="25" name="Text Box 19"/>
          <p:cNvSpPr txBox="1">
            <a:spLocks noChangeArrowheads="1"/>
          </p:cNvSpPr>
          <p:nvPr/>
        </p:nvSpPr>
        <p:spPr bwMode="auto">
          <a:xfrm>
            <a:off x="7772400" y="685800"/>
            <a:ext cx="1330814" cy="369332"/>
          </a:xfrm>
          <a:prstGeom prst="rect">
            <a:avLst/>
          </a:prstGeom>
          <a:noFill/>
          <a:ln w="9525">
            <a:noFill/>
            <a:miter lim="800000"/>
            <a:headEnd/>
            <a:tailEnd/>
          </a:ln>
        </p:spPr>
        <p:txBody>
          <a:bodyPr wrap="none">
            <a:spAutoFit/>
          </a:bodyPr>
          <a:lstStyle/>
          <a:p>
            <a:r>
              <a:rPr lang="en-US" b="1" dirty="0">
                <a:solidFill>
                  <a:schemeClr val="accent1"/>
                </a:solidFill>
              </a:rPr>
              <a:t>Title Bolded</a:t>
            </a:r>
          </a:p>
        </p:txBody>
      </p:sp>
      <p:sp>
        <p:nvSpPr>
          <p:cNvPr id="26" name="Text Box 20"/>
          <p:cNvSpPr txBox="1">
            <a:spLocks noChangeArrowheads="1"/>
          </p:cNvSpPr>
          <p:nvPr/>
        </p:nvSpPr>
        <p:spPr bwMode="auto">
          <a:xfrm rot="-892097">
            <a:off x="1719636" y="1254810"/>
            <a:ext cx="1325619" cy="646331"/>
          </a:xfrm>
          <a:prstGeom prst="rect">
            <a:avLst/>
          </a:prstGeom>
          <a:noFill/>
          <a:ln w="9525">
            <a:noFill/>
            <a:miter lim="800000"/>
            <a:headEnd/>
            <a:tailEnd/>
          </a:ln>
        </p:spPr>
        <p:txBody>
          <a:bodyPr wrap="none">
            <a:spAutoFit/>
          </a:bodyPr>
          <a:lstStyle/>
          <a:p>
            <a:r>
              <a:rPr lang="en-US" b="1" dirty="0">
                <a:solidFill>
                  <a:schemeClr val="accent1"/>
                </a:solidFill>
              </a:rPr>
              <a:t>Italicized </a:t>
            </a:r>
          </a:p>
          <a:p>
            <a:r>
              <a:rPr lang="en-US" b="1" dirty="0">
                <a:solidFill>
                  <a:schemeClr val="accent1"/>
                </a:solidFill>
              </a:rPr>
              <a:t>Information</a:t>
            </a:r>
          </a:p>
        </p:txBody>
      </p:sp>
      <p:sp>
        <p:nvSpPr>
          <p:cNvPr id="27" name="Text Box 21"/>
          <p:cNvSpPr txBox="1">
            <a:spLocks noChangeArrowheads="1"/>
          </p:cNvSpPr>
          <p:nvPr/>
        </p:nvSpPr>
        <p:spPr bwMode="auto">
          <a:xfrm rot="-892097">
            <a:off x="1558532" y="2508250"/>
            <a:ext cx="747712" cy="366713"/>
          </a:xfrm>
          <a:prstGeom prst="rect">
            <a:avLst/>
          </a:prstGeom>
          <a:noFill/>
          <a:ln w="9525">
            <a:noFill/>
            <a:miter lim="800000"/>
            <a:headEnd/>
            <a:tailEnd/>
          </a:ln>
        </p:spPr>
        <p:txBody>
          <a:bodyPr wrap="none">
            <a:spAutoFit/>
          </a:bodyPr>
          <a:lstStyle/>
          <a:p>
            <a:r>
              <a:rPr lang="en-US" b="1" dirty="0">
                <a:solidFill>
                  <a:schemeClr val="accent1"/>
                </a:solidFill>
              </a:rPr>
              <a:t>Dates</a:t>
            </a:r>
          </a:p>
        </p:txBody>
      </p:sp>
      <p:sp>
        <p:nvSpPr>
          <p:cNvPr id="28" name="Text Box 22"/>
          <p:cNvSpPr txBox="1">
            <a:spLocks noChangeArrowheads="1"/>
          </p:cNvSpPr>
          <p:nvPr/>
        </p:nvSpPr>
        <p:spPr bwMode="auto">
          <a:xfrm rot="-2284672">
            <a:off x="6566035" y="3884891"/>
            <a:ext cx="858568" cy="369332"/>
          </a:xfrm>
          <a:prstGeom prst="rect">
            <a:avLst/>
          </a:prstGeom>
          <a:noFill/>
          <a:ln w="9525">
            <a:noFill/>
            <a:miter lim="800000"/>
            <a:headEnd/>
            <a:tailEnd/>
          </a:ln>
        </p:spPr>
        <p:txBody>
          <a:bodyPr wrap="none">
            <a:spAutoFit/>
          </a:bodyPr>
          <a:lstStyle/>
          <a:p>
            <a:r>
              <a:rPr lang="en-US" b="1" dirty="0">
                <a:solidFill>
                  <a:schemeClr val="accent1"/>
                </a:solidFill>
              </a:rPr>
              <a:t>Picture</a:t>
            </a:r>
          </a:p>
        </p:txBody>
      </p:sp>
      <p:sp>
        <p:nvSpPr>
          <p:cNvPr id="29" name="Text Box 23"/>
          <p:cNvSpPr txBox="1">
            <a:spLocks noChangeArrowheads="1"/>
          </p:cNvSpPr>
          <p:nvPr/>
        </p:nvSpPr>
        <p:spPr bwMode="auto">
          <a:xfrm rot="-5400000">
            <a:off x="1404012" y="3758298"/>
            <a:ext cx="1245662" cy="646331"/>
          </a:xfrm>
          <a:prstGeom prst="rect">
            <a:avLst/>
          </a:prstGeom>
          <a:noFill/>
          <a:ln w="9525">
            <a:noFill/>
            <a:miter lim="800000"/>
            <a:headEnd/>
            <a:tailEnd/>
          </a:ln>
        </p:spPr>
        <p:txBody>
          <a:bodyPr wrap="none">
            <a:spAutoFit/>
          </a:bodyPr>
          <a:lstStyle/>
          <a:p>
            <a:r>
              <a:rPr lang="en-US" b="1" dirty="0">
                <a:solidFill>
                  <a:schemeClr val="accent1"/>
                </a:solidFill>
              </a:rPr>
              <a:t>Numbered</a:t>
            </a:r>
          </a:p>
          <a:p>
            <a:r>
              <a:rPr lang="en-US" b="1" dirty="0">
                <a:solidFill>
                  <a:schemeClr val="accent1"/>
                </a:solidFill>
              </a:rPr>
              <a:t>Paragraphs</a:t>
            </a:r>
          </a:p>
        </p:txBody>
      </p:sp>
      <p:sp>
        <p:nvSpPr>
          <p:cNvPr id="30" name="Text Box 28"/>
          <p:cNvSpPr txBox="1">
            <a:spLocks noChangeArrowheads="1"/>
          </p:cNvSpPr>
          <p:nvPr/>
        </p:nvSpPr>
        <p:spPr bwMode="auto">
          <a:xfrm>
            <a:off x="2216150" y="1995488"/>
            <a:ext cx="298450" cy="366712"/>
          </a:xfrm>
          <a:prstGeom prst="rect">
            <a:avLst/>
          </a:prstGeom>
          <a:noFill/>
          <a:ln w="9525">
            <a:noFill/>
            <a:miter lim="800000"/>
            <a:headEnd/>
            <a:tailEnd/>
          </a:ln>
        </p:spPr>
        <p:txBody>
          <a:bodyPr wrap="none">
            <a:spAutoFit/>
          </a:bodyPr>
          <a:lstStyle/>
          <a:p>
            <a:r>
              <a:rPr lang="en-US">
                <a:latin typeface="Times New Roman" pitchFamily="18" charset="0"/>
              </a:rPr>
              <a:t>1</a:t>
            </a:r>
          </a:p>
        </p:txBody>
      </p:sp>
      <p:sp>
        <p:nvSpPr>
          <p:cNvPr id="31" name="Text Box 28"/>
          <p:cNvSpPr txBox="1">
            <a:spLocks noChangeArrowheads="1"/>
          </p:cNvSpPr>
          <p:nvPr/>
        </p:nvSpPr>
        <p:spPr bwMode="auto">
          <a:xfrm>
            <a:off x="2216150" y="3276601"/>
            <a:ext cx="298450" cy="366713"/>
          </a:xfrm>
          <a:prstGeom prst="rect">
            <a:avLst/>
          </a:prstGeom>
          <a:noFill/>
          <a:ln w="9525">
            <a:noFill/>
            <a:miter lim="800000"/>
            <a:headEnd/>
            <a:tailEnd/>
          </a:ln>
        </p:spPr>
        <p:txBody>
          <a:bodyPr wrap="none">
            <a:spAutoFit/>
          </a:bodyPr>
          <a:lstStyle/>
          <a:p>
            <a:r>
              <a:rPr lang="en-US">
                <a:latin typeface="Times New Roman" pitchFamily="18" charset="0"/>
              </a:rPr>
              <a:t>2</a:t>
            </a:r>
          </a:p>
        </p:txBody>
      </p:sp>
      <p:sp>
        <p:nvSpPr>
          <p:cNvPr id="32" name="Text Box 28"/>
          <p:cNvSpPr txBox="1">
            <a:spLocks noChangeArrowheads="1"/>
          </p:cNvSpPr>
          <p:nvPr/>
        </p:nvSpPr>
        <p:spPr bwMode="auto">
          <a:xfrm>
            <a:off x="2216150" y="4495801"/>
            <a:ext cx="298450" cy="366713"/>
          </a:xfrm>
          <a:prstGeom prst="rect">
            <a:avLst/>
          </a:prstGeom>
          <a:noFill/>
          <a:ln w="9525">
            <a:noFill/>
            <a:miter lim="800000"/>
            <a:headEnd/>
            <a:tailEnd/>
          </a:ln>
        </p:spPr>
        <p:txBody>
          <a:bodyPr wrap="none">
            <a:spAutoFit/>
          </a:bodyPr>
          <a:lstStyle/>
          <a:p>
            <a:r>
              <a:rPr lang="en-US">
                <a:latin typeface="Times New Roman" pitchFamily="18" charset="0"/>
              </a:rPr>
              <a:t>3</a:t>
            </a:r>
          </a:p>
        </p:txBody>
      </p:sp>
      <p:cxnSp>
        <p:nvCxnSpPr>
          <p:cNvPr id="37" name="Straight Arrow Connector 36"/>
          <p:cNvCxnSpPr/>
          <p:nvPr/>
        </p:nvCxnSpPr>
        <p:spPr>
          <a:xfrm rot="5400000">
            <a:off x="1714500" y="4610100"/>
            <a:ext cx="1905000" cy="91440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8" name="Text Box 21"/>
          <p:cNvSpPr txBox="1">
            <a:spLocks noChangeArrowheads="1"/>
          </p:cNvSpPr>
          <p:nvPr/>
        </p:nvSpPr>
        <p:spPr bwMode="auto">
          <a:xfrm rot="-892097">
            <a:off x="1637908" y="5873749"/>
            <a:ext cx="1881187" cy="369888"/>
          </a:xfrm>
          <a:prstGeom prst="rect">
            <a:avLst/>
          </a:prstGeom>
          <a:noFill/>
          <a:ln w="9525">
            <a:noFill/>
            <a:miter lim="800000"/>
            <a:headEnd/>
            <a:tailEnd/>
          </a:ln>
        </p:spPr>
        <p:txBody>
          <a:bodyPr wrap="none">
            <a:spAutoFit/>
          </a:bodyPr>
          <a:lstStyle/>
          <a:p>
            <a:r>
              <a:rPr lang="en-US" b="1" dirty="0">
                <a:solidFill>
                  <a:schemeClr val="accent1"/>
                </a:solidFill>
              </a:rPr>
              <a:t>Underlined Word</a:t>
            </a:r>
          </a:p>
        </p:txBody>
      </p:sp>
    </p:spTree>
    <p:extLst>
      <p:ext uri="{BB962C8B-B14F-4D97-AF65-F5344CB8AC3E}">
        <p14:creationId xmlns:p14="http://schemas.microsoft.com/office/powerpoint/2010/main" val="290375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2000" fill="hold"/>
                                        <p:tgtEl>
                                          <p:spTgt spid="24"/>
                                        </p:tgtEl>
                                        <p:attrNameLst>
                                          <p:attrName>ppt_w</p:attrName>
                                        </p:attrNameLst>
                                      </p:cBhvr>
                                      <p:tavLst>
                                        <p:tav tm="0">
                                          <p:val>
                                            <p:fltVal val="0"/>
                                          </p:val>
                                        </p:tav>
                                        <p:tav tm="100000">
                                          <p:val>
                                            <p:strVal val="#ppt_w"/>
                                          </p:val>
                                        </p:tav>
                                      </p:tavLst>
                                    </p:anim>
                                    <p:anim calcmode="lin" valueType="num">
                                      <p:cBhvr>
                                        <p:cTn id="8" dur="2000" fill="hold"/>
                                        <p:tgtEl>
                                          <p:spTgt spid="24"/>
                                        </p:tgtEl>
                                        <p:attrNameLst>
                                          <p:attrName>ppt_h</p:attrName>
                                        </p:attrNameLst>
                                      </p:cBhvr>
                                      <p:tavLst>
                                        <p:tav tm="0">
                                          <p:val>
                                            <p:fltVal val="0"/>
                                          </p:val>
                                        </p:tav>
                                        <p:tav tm="100000">
                                          <p:val>
                                            <p:strVal val="#ppt_h"/>
                                          </p:val>
                                        </p:tav>
                                      </p:tavLst>
                                    </p:anim>
                                    <p:anim calcmode="lin" valueType="num">
                                      <p:cBhvr>
                                        <p:cTn id="9" dur="2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4"/>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000" fill="hold"/>
                                        <p:tgtEl>
                                          <p:spTgt spid="26"/>
                                        </p:tgtEl>
                                        <p:attrNameLst>
                                          <p:attrName>ppt_w</p:attrName>
                                        </p:attrNameLst>
                                      </p:cBhvr>
                                      <p:tavLst>
                                        <p:tav tm="0">
                                          <p:val>
                                            <p:fltVal val="0"/>
                                          </p:val>
                                        </p:tav>
                                        <p:tav tm="100000">
                                          <p:val>
                                            <p:strVal val="#ppt_w"/>
                                          </p:val>
                                        </p:tav>
                                      </p:tavLst>
                                    </p:anim>
                                    <p:anim calcmode="lin" valueType="num">
                                      <p:cBhvr>
                                        <p:cTn id="14" dur="2000" fill="hold"/>
                                        <p:tgtEl>
                                          <p:spTgt spid="26"/>
                                        </p:tgtEl>
                                        <p:attrNameLst>
                                          <p:attrName>ppt_h</p:attrName>
                                        </p:attrNameLst>
                                      </p:cBhvr>
                                      <p:tavLst>
                                        <p:tav tm="0">
                                          <p:val>
                                            <p:fltVal val="0"/>
                                          </p:val>
                                        </p:tav>
                                        <p:tav tm="100000">
                                          <p:val>
                                            <p:strVal val="#ppt_h"/>
                                          </p:val>
                                        </p:tav>
                                      </p:tavLst>
                                    </p:anim>
                                    <p:anim calcmode="lin" valueType="num">
                                      <p:cBhvr>
                                        <p:cTn id="15" dur="2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26"/>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2000" fill="hold"/>
                                        <p:tgtEl>
                                          <p:spTgt spid="27"/>
                                        </p:tgtEl>
                                        <p:attrNameLst>
                                          <p:attrName>ppt_w</p:attrName>
                                        </p:attrNameLst>
                                      </p:cBhvr>
                                      <p:tavLst>
                                        <p:tav tm="0">
                                          <p:val>
                                            <p:fltVal val="0"/>
                                          </p:val>
                                        </p:tav>
                                        <p:tav tm="100000">
                                          <p:val>
                                            <p:strVal val="#ppt_w"/>
                                          </p:val>
                                        </p:tav>
                                      </p:tavLst>
                                    </p:anim>
                                    <p:anim calcmode="lin" valueType="num">
                                      <p:cBhvr>
                                        <p:cTn id="20" dur="2000" fill="hold"/>
                                        <p:tgtEl>
                                          <p:spTgt spid="27"/>
                                        </p:tgtEl>
                                        <p:attrNameLst>
                                          <p:attrName>ppt_h</p:attrName>
                                        </p:attrNameLst>
                                      </p:cBhvr>
                                      <p:tavLst>
                                        <p:tav tm="0">
                                          <p:val>
                                            <p:fltVal val="0"/>
                                          </p:val>
                                        </p:tav>
                                        <p:tav tm="100000">
                                          <p:val>
                                            <p:strVal val="#ppt_h"/>
                                          </p:val>
                                        </p:tav>
                                      </p:tavLst>
                                    </p:anim>
                                    <p:anim calcmode="lin" valueType="num">
                                      <p:cBhvr>
                                        <p:cTn id="21" dur="2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22" dur="2000" fill="hold"/>
                                        <p:tgtEl>
                                          <p:spTgt spid="27"/>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9"/>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1000" fill="hold"/>
                                        <p:tgtEl>
                                          <p:spTgt spid="25"/>
                                        </p:tgtEl>
                                        <p:attrNameLst>
                                          <p:attrName>ppt_w</p:attrName>
                                        </p:attrNameLst>
                                      </p:cBhvr>
                                      <p:tavLst>
                                        <p:tav tm="0">
                                          <p:val>
                                            <p:fltVal val="0"/>
                                          </p:val>
                                        </p:tav>
                                        <p:tav tm="100000">
                                          <p:val>
                                            <p:strVal val="#ppt_w"/>
                                          </p:val>
                                        </p:tav>
                                      </p:tavLst>
                                    </p:anim>
                                    <p:anim calcmode="lin" valueType="num">
                                      <p:cBhvr>
                                        <p:cTn id="32" dur="1000" fill="hold"/>
                                        <p:tgtEl>
                                          <p:spTgt spid="25"/>
                                        </p:tgtEl>
                                        <p:attrNameLst>
                                          <p:attrName>ppt_h</p:attrName>
                                        </p:attrNameLst>
                                      </p:cBhvr>
                                      <p:tavLst>
                                        <p:tav tm="0">
                                          <p:val>
                                            <p:fltVal val="0"/>
                                          </p:val>
                                        </p:tav>
                                        <p:tav tm="100000">
                                          <p:val>
                                            <p:strVal val="#ppt_h"/>
                                          </p:val>
                                        </p:tav>
                                      </p:tavLst>
                                    </p:anim>
                                    <p:anim calcmode="lin" valueType="num">
                                      <p:cBhvr>
                                        <p:cTn id="33" dur="1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5"/>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1000" fill="hold"/>
                                        <p:tgtEl>
                                          <p:spTgt spid="28"/>
                                        </p:tgtEl>
                                        <p:attrNameLst>
                                          <p:attrName>ppt_w</p:attrName>
                                        </p:attrNameLst>
                                      </p:cBhvr>
                                      <p:tavLst>
                                        <p:tav tm="0">
                                          <p:val>
                                            <p:fltVal val="0"/>
                                          </p:val>
                                        </p:tav>
                                        <p:tav tm="100000">
                                          <p:val>
                                            <p:strVal val="#ppt_w"/>
                                          </p:val>
                                        </p:tav>
                                      </p:tavLst>
                                    </p:anim>
                                    <p:anim calcmode="lin" valueType="num">
                                      <p:cBhvr>
                                        <p:cTn id="38" dur="1000" fill="hold"/>
                                        <p:tgtEl>
                                          <p:spTgt spid="28"/>
                                        </p:tgtEl>
                                        <p:attrNameLst>
                                          <p:attrName>ppt_h</p:attrName>
                                        </p:attrNameLst>
                                      </p:cBhvr>
                                      <p:tavLst>
                                        <p:tav tm="0">
                                          <p:val>
                                            <p:fltVal val="0"/>
                                          </p:val>
                                        </p:tav>
                                        <p:tav tm="100000">
                                          <p:val>
                                            <p:strVal val="#ppt_h"/>
                                          </p:val>
                                        </p:tav>
                                      </p:tavLst>
                                    </p:anim>
                                    <p:anim calcmode="lin" valueType="num">
                                      <p:cBhvr>
                                        <p:cTn id="39"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28"/>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2000" fill="hold"/>
                                        <p:tgtEl>
                                          <p:spTgt spid="38"/>
                                        </p:tgtEl>
                                        <p:attrNameLst>
                                          <p:attrName>ppt_w</p:attrName>
                                        </p:attrNameLst>
                                      </p:cBhvr>
                                      <p:tavLst>
                                        <p:tav tm="0">
                                          <p:val>
                                            <p:fltVal val="0"/>
                                          </p:val>
                                        </p:tav>
                                        <p:tav tm="100000">
                                          <p:val>
                                            <p:strVal val="#ppt_w"/>
                                          </p:val>
                                        </p:tav>
                                      </p:tavLst>
                                    </p:anim>
                                    <p:anim calcmode="lin" valueType="num">
                                      <p:cBhvr>
                                        <p:cTn id="44" dur="2000" fill="hold"/>
                                        <p:tgtEl>
                                          <p:spTgt spid="38"/>
                                        </p:tgtEl>
                                        <p:attrNameLst>
                                          <p:attrName>ppt_h</p:attrName>
                                        </p:attrNameLst>
                                      </p:cBhvr>
                                      <p:tavLst>
                                        <p:tav tm="0">
                                          <p:val>
                                            <p:fltVal val="0"/>
                                          </p:val>
                                        </p:tav>
                                        <p:tav tm="100000">
                                          <p:val>
                                            <p:strVal val="#ppt_h"/>
                                          </p:val>
                                        </p:tav>
                                      </p:tavLst>
                                    </p:anim>
                                    <p:anim calcmode="lin" valueType="num">
                                      <p:cBhvr>
                                        <p:cTn id="45" dur="2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46" dur="2000" fill="hold"/>
                                        <p:tgtEl>
                                          <p:spTgt spid="38"/>
                                        </p:tgtEl>
                                        <p:attrNameLst>
                                          <p:attrName>ppt_y</p:attrName>
                                        </p:attrNameLst>
                                      </p:cBhvr>
                                      <p:tavLst>
                                        <p:tav tm="0" fmla="#ppt_y+(sin(-2*pi*(1-$))*-#ppt_x+cos(-2*pi*(1-$))*(1-#ppt_y))*(1-$)">
                                          <p:val>
                                            <p:fltVal val="0"/>
                                          </p:val>
                                        </p:tav>
                                        <p:tav tm="100000">
                                          <p:val>
                                            <p:fltVal val="1"/>
                                          </p:val>
                                        </p:tav>
                                      </p:tavLst>
                                    </p:anim>
                                  </p:childTnLst>
                                </p:cTn>
                              </p:par>
                              <p:par>
                                <p:cTn id="47" presetID="49" presetClass="entr" presetSubtype="0" decel="10000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anim calcmode="lin" valueType="num">
                                      <p:cBhvr>
                                        <p:cTn id="51" dur="500" fill="hold"/>
                                        <p:tgtEl>
                                          <p:spTgt spid="37"/>
                                        </p:tgtEl>
                                        <p:attrNameLst>
                                          <p:attrName>style.rotation</p:attrName>
                                        </p:attrNameLst>
                                      </p:cBhvr>
                                      <p:tavLst>
                                        <p:tav tm="0">
                                          <p:val>
                                            <p:fltVal val="360"/>
                                          </p:val>
                                        </p:tav>
                                        <p:tav tm="100000">
                                          <p:val>
                                            <p:fltVal val="0"/>
                                          </p:val>
                                        </p:tav>
                                      </p:tavLst>
                                    </p:anim>
                                    <p:animEffect transition="in" filter="fade">
                                      <p:cBhvr>
                                        <p:cTn id="5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30189"/>
            <a:ext cx="8382000" cy="684212"/>
          </a:xfrm>
        </p:spPr>
        <p:txBody>
          <a:bodyPr>
            <a:normAutofit fontScale="90000"/>
          </a:bodyPr>
          <a:lstStyle/>
          <a:p>
            <a:r>
              <a:rPr lang="en-US" dirty="0"/>
              <a:t>Finding and Using Directions</a:t>
            </a:r>
            <a:endParaRPr lang="en-US" dirty="0">
              <a:solidFill>
                <a:schemeClr val="tx2"/>
              </a:solidFill>
            </a:endParaRPr>
          </a:p>
        </p:txBody>
      </p:sp>
      <p:sp>
        <p:nvSpPr>
          <p:cNvPr id="3" name="Text Placeholder 2"/>
          <p:cNvSpPr>
            <a:spLocks noGrp="1"/>
          </p:cNvSpPr>
          <p:nvPr>
            <p:ph type="body" sz="quarter" idx="10"/>
          </p:nvPr>
        </p:nvSpPr>
        <p:spPr>
          <a:xfrm>
            <a:off x="1905000" y="1066800"/>
            <a:ext cx="8382000" cy="5334000"/>
          </a:xfrm>
        </p:spPr>
        <p:txBody>
          <a:bodyPr>
            <a:normAutofit/>
          </a:bodyPr>
          <a:lstStyle/>
          <a:p>
            <a:r>
              <a:rPr lang="en-US" dirty="0"/>
              <a:t>At the beginning of the test LISTEN and FOLLOW along with the directions.  If you have any questions make sure to ask.</a:t>
            </a:r>
          </a:p>
          <a:p>
            <a:endParaRPr lang="en-US" dirty="0"/>
          </a:p>
          <a:p>
            <a:r>
              <a:rPr lang="en-US" dirty="0"/>
              <a:t>At the beginning of each passage READ the directions carefully.  Make sure to follow the directions as they are written.</a:t>
            </a:r>
          </a:p>
        </p:txBody>
      </p:sp>
      <p:pic>
        <p:nvPicPr>
          <p:cNvPr id="4" name="Picture 3" descr="C:\Users\The Halverson Family\AppData\Local\Microsoft\Windows\Temporary Internet Files\Content.IE5\YFXY7LWL\MC900078753[1].wmf"/>
          <p:cNvPicPr>
            <a:picLocks noChangeAspect="1" noChangeArrowheads="1"/>
          </p:cNvPicPr>
          <p:nvPr/>
        </p:nvPicPr>
        <p:blipFill>
          <a:blip r:embed="rId3" cstate="print"/>
          <a:srcRect/>
          <a:stretch>
            <a:fillRect/>
          </a:stretch>
        </p:blipFill>
        <p:spPr bwMode="auto">
          <a:xfrm>
            <a:off x="6846102" y="4114800"/>
            <a:ext cx="2221698" cy="2362200"/>
          </a:xfrm>
          <a:prstGeom prst="rect">
            <a:avLst/>
          </a:prstGeom>
          <a:noFill/>
        </p:spPr>
      </p:pic>
    </p:spTree>
    <p:extLst>
      <p:ext uri="{BB962C8B-B14F-4D97-AF65-F5344CB8AC3E}">
        <p14:creationId xmlns:p14="http://schemas.microsoft.com/office/powerpoint/2010/main" val="793687398"/>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30189"/>
            <a:ext cx="8382000" cy="684212"/>
          </a:xfrm>
        </p:spPr>
        <p:txBody>
          <a:bodyPr>
            <a:normAutofit fontScale="90000"/>
          </a:bodyPr>
          <a:lstStyle/>
          <a:p>
            <a:r>
              <a:rPr lang="en-US" dirty="0"/>
              <a:t>Eliminating Answers</a:t>
            </a:r>
            <a:endParaRPr lang="en-US" dirty="0">
              <a:solidFill>
                <a:schemeClr val="tx2"/>
              </a:solidFill>
            </a:endParaRPr>
          </a:p>
        </p:txBody>
      </p:sp>
      <p:sp>
        <p:nvSpPr>
          <p:cNvPr id="3" name="Text Placeholder 2"/>
          <p:cNvSpPr>
            <a:spLocks noGrp="1"/>
          </p:cNvSpPr>
          <p:nvPr>
            <p:ph type="body" sz="quarter" idx="10"/>
          </p:nvPr>
        </p:nvSpPr>
        <p:spPr>
          <a:xfrm>
            <a:off x="1905000" y="1066800"/>
            <a:ext cx="8382000" cy="5334000"/>
          </a:xfrm>
        </p:spPr>
        <p:txBody>
          <a:bodyPr>
            <a:normAutofit/>
          </a:bodyPr>
          <a:lstStyle/>
          <a:p>
            <a:r>
              <a:rPr lang="en-US" dirty="0"/>
              <a:t>If you do not know an answer cross out the one you know is incorrect.</a:t>
            </a:r>
          </a:p>
          <a:p>
            <a:endParaRPr lang="en-US" sz="2000" dirty="0"/>
          </a:p>
          <a:p>
            <a:r>
              <a:rPr lang="en-US" dirty="0"/>
              <a:t>Go back and REREAD the passage to find any more clues that may help you.</a:t>
            </a:r>
          </a:p>
          <a:p>
            <a:endParaRPr lang="en-US" sz="2000" dirty="0"/>
          </a:p>
          <a:p>
            <a:r>
              <a:rPr lang="en-US" dirty="0"/>
              <a:t>Use the process of elimination to chose the best possible answer, even if you don’t know if it’s correct or not.</a:t>
            </a:r>
          </a:p>
          <a:p>
            <a:endParaRPr lang="en-US" sz="2000" dirty="0"/>
          </a:p>
          <a:p>
            <a:r>
              <a:rPr lang="en-US" dirty="0"/>
              <a:t>NEVER leave an answer blank!</a:t>
            </a:r>
          </a:p>
        </p:txBody>
      </p:sp>
      <p:pic>
        <p:nvPicPr>
          <p:cNvPr id="3080" name="Picture 8" descr="C:\Users\The Halverson Family\AppData\Local\Microsoft\Windows\Temporary Internet Files\Content.IE5\LZS2Y0DS\MC900078823[1].wmf"/>
          <p:cNvPicPr>
            <a:picLocks noChangeAspect="1" noChangeArrowheads="1"/>
          </p:cNvPicPr>
          <p:nvPr/>
        </p:nvPicPr>
        <p:blipFill>
          <a:blip r:embed="rId3" cstate="print"/>
          <a:srcRect/>
          <a:stretch>
            <a:fillRect/>
          </a:stretch>
        </p:blipFill>
        <p:spPr bwMode="auto">
          <a:xfrm>
            <a:off x="7413204" y="4546770"/>
            <a:ext cx="1959396" cy="2175650"/>
          </a:xfrm>
          <a:prstGeom prst="rect">
            <a:avLst/>
          </a:prstGeom>
          <a:noFill/>
        </p:spPr>
      </p:pic>
    </p:spTree>
    <p:extLst>
      <p:ext uri="{BB962C8B-B14F-4D97-AF65-F5344CB8AC3E}">
        <p14:creationId xmlns:p14="http://schemas.microsoft.com/office/powerpoint/2010/main" val="1289383592"/>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E3D1E-F840-45A2-BC70-8D95812E483D}"/>
              </a:ext>
            </a:extLst>
          </p:cNvPr>
          <p:cNvSpPr>
            <a:spLocks noGrp="1"/>
          </p:cNvSpPr>
          <p:nvPr>
            <p:ph type="title"/>
          </p:nvPr>
        </p:nvSpPr>
        <p:spPr/>
        <p:txBody>
          <a:bodyPr/>
          <a:lstStyle/>
          <a:p>
            <a:r>
              <a:rPr lang="en-US" dirty="0">
                <a:cs typeface="Calibri Light"/>
              </a:rPr>
              <a:t>Testing Format</a:t>
            </a:r>
            <a:endParaRPr lang="en-US" dirty="0"/>
          </a:p>
        </p:txBody>
      </p:sp>
      <p:sp>
        <p:nvSpPr>
          <p:cNvPr id="3" name="Content Placeholder 2">
            <a:extLst>
              <a:ext uri="{FF2B5EF4-FFF2-40B4-BE49-F238E27FC236}">
                <a16:creationId xmlns:a16="http://schemas.microsoft.com/office/drawing/2014/main" id="{5B667934-7827-4D11-A3D0-E0F583E47E9B}"/>
              </a:ext>
            </a:extLst>
          </p:cNvPr>
          <p:cNvSpPr>
            <a:spLocks noGrp="1"/>
          </p:cNvSpPr>
          <p:nvPr>
            <p:ph idx="1"/>
          </p:nvPr>
        </p:nvSpPr>
        <p:spPr/>
        <p:txBody>
          <a:bodyPr>
            <a:normAutofit/>
          </a:bodyPr>
          <a:lstStyle/>
          <a:p>
            <a:pPr marL="0" indent="0" algn="ctr">
              <a:buNone/>
            </a:pPr>
            <a:r>
              <a:rPr lang="en-US" sz="8800" dirty="0">
                <a:hlinkClick r:id="rId2"/>
              </a:rPr>
              <a:t>https://bit.ly/1RYCBLk</a:t>
            </a:r>
            <a:r>
              <a:rPr lang="en-US" sz="8800" dirty="0"/>
              <a:t> </a:t>
            </a:r>
          </a:p>
        </p:txBody>
      </p:sp>
    </p:spTree>
    <p:extLst>
      <p:ext uri="{BB962C8B-B14F-4D97-AF65-F5344CB8AC3E}">
        <p14:creationId xmlns:p14="http://schemas.microsoft.com/office/powerpoint/2010/main" val="30998332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49C5D-1472-4A1B-90F6-D54544755152}"/>
              </a:ext>
            </a:extLst>
          </p:cNvPr>
          <p:cNvSpPr>
            <a:spLocks noGrp="1"/>
          </p:cNvSpPr>
          <p:nvPr>
            <p:ph type="title"/>
          </p:nvPr>
        </p:nvSpPr>
        <p:spPr/>
        <p:txBody>
          <a:bodyPr/>
          <a:lstStyle/>
          <a:p>
            <a:r>
              <a:rPr lang="en-US" dirty="0">
                <a:cs typeface="Calibri Light"/>
              </a:rPr>
              <a:t>Practice Test</a:t>
            </a:r>
            <a:endParaRPr lang="en-US" dirty="0"/>
          </a:p>
        </p:txBody>
      </p:sp>
      <p:sp>
        <p:nvSpPr>
          <p:cNvPr id="3" name="Content Placeholder 2">
            <a:extLst>
              <a:ext uri="{FF2B5EF4-FFF2-40B4-BE49-F238E27FC236}">
                <a16:creationId xmlns:a16="http://schemas.microsoft.com/office/drawing/2014/main" id="{A95BFEF5-C221-4867-B72B-69F25D990055}"/>
              </a:ext>
            </a:extLst>
          </p:cNvPr>
          <p:cNvSpPr>
            <a:spLocks noGrp="1"/>
          </p:cNvSpPr>
          <p:nvPr>
            <p:ph idx="1"/>
          </p:nvPr>
        </p:nvSpPr>
        <p:spPr/>
        <p:txBody>
          <a:bodyPr>
            <a:normAutofit/>
          </a:bodyPr>
          <a:lstStyle/>
          <a:p>
            <a:pPr marL="0" indent="0">
              <a:buNone/>
            </a:pPr>
            <a:r>
              <a:rPr lang="en-US" sz="3600" dirty="0"/>
              <a:t>Using the link below, take the practice test. In about 20 minutes, I will tell you to switch to speech work.</a:t>
            </a:r>
          </a:p>
          <a:p>
            <a:pPr marL="0" indent="0">
              <a:buNone/>
            </a:pPr>
            <a:endParaRPr lang="en-US" sz="3600" dirty="0"/>
          </a:p>
          <a:p>
            <a:pPr marL="0" indent="0" algn="ctr">
              <a:buNone/>
            </a:pPr>
            <a:r>
              <a:rPr lang="en-US" sz="8000" dirty="0">
                <a:hlinkClick r:id="rId2"/>
              </a:rPr>
              <a:t>https://bit.ly/1RYCBLk</a:t>
            </a:r>
            <a:r>
              <a:rPr lang="en-US" sz="8000" dirty="0"/>
              <a:t> </a:t>
            </a:r>
          </a:p>
          <a:p>
            <a:pPr marL="0" indent="0">
              <a:buNone/>
            </a:pPr>
            <a:endParaRPr lang="en-US" sz="3600" dirty="0"/>
          </a:p>
        </p:txBody>
      </p:sp>
    </p:spTree>
    <p:extLst>
      <p:ext uri="{BB962C8B-B14F-4D97-AF65-F5344CB8AC3E}">
        <p14:creationId xmlns:p14="http://schemas.microsoft.com/office/powerpoint/2010/main" val="13872832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2E239-36B4-4478-9D49-4FB6495F0AF7}"/>
              </a:ext>
            </a:extLst>
          </p:cNvPr>
          <p:cNvSpPr>
            <a:spLocks noGrp="1"/>
          </p:cNvSpPr>
          <p:nvPr>
            <p:ph type="ctrTitle"/>
          </p:nvPr>
        </p:nvSpPr>
        <p:spPr>
          <a:xfrm>
            <a:off x="1524000" y="1841891"/>
            <a:ext cx="9144000" cy="2387600"/>
          </a:xfrm>
        </p:spPr>
        <p:txBody>
          <a:bodyPr>
            <a:normAutofit/>
          </a:bodyPr>
          <a:lstStyle/>
          <a:p>
            <a:r>
              <a:rPr lang="en-US" sz="11500">
                <a:solidFill>
                  <a:schemeClr val="bg1"/>
                </a:solidFill>
              </a:rPr>
              <a:t>Day 15</a:t>
            </a:r>
          </a:p>
        </p:txBody>
      </p:sp>
    </p:spTree>
    <p:extLst>
      <p:ext uri="{BB962C8B-B14F-4D97-AF65-F5344CB8AC3E}">
        <p14:creationId xmlns:p14="http://schemas.microsoft.com/office/powerpoint/2010/main" val="29270389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A7066-5FA3-4E92-BF43-971A6186F770}"/>
              </a:ext>
            </a:extLst>
          </p:cNvPr>
          <p:cNvSpPr>
            <a:spLocks noGrp="1"/>
          </p:cNvSpPr>
          <p:nvPr>
            <p:ph type="title"/>
          </p:nvPr>
        </p:nvSpPr>
        <p:spPr/>
        <p:txBody>
          <a:bodyPr/>
          <a:lstStyle/>
          <a:p>
            <a:r>
              <a:rPr lang="en-US" dirty="0"/>
              <a:t>Bell Ringer 1</a:t>
            </a:r>
          </a:p>
        </p:txBody>
      </p:sp>
      <p:sp>
        <p:nvSpPr>
          <p:cNvPr id="3" name="Content Placeholder 2">
            <a:extLst>
              <a:ext uri="{FF2B5EF4-FFF2-40B4-BE49-F238E27FC236}">
                <a16:creationId xmlns:a16="http://schemas.microsoft.com/office/drawing/2014/main" id="{66DF763F-B321-4430-88F6-95EA6415089D}"/>
              </a:ext>
            </a:extLst>
          </p:cNvPr>
          <p:cNvSpPr>
            <a:spLocks noGrp="1"/>
          </p:cNvSpPr>
          <p:nvPr>
            <p:ph idx="1"/>
          </p:nvPr>
        </p:nvSpPr>
        <p:spPr/>
        <p:txBody>
          <a:bodyPr>
            <a:normAutofit/>
          </a:bodyPr>
          <a:lstStyle/>
          <a:p>
            <a:pPr marL="0" indent="0">
              <a:buNone/>
            </a:pPr>
            <a:r>
              <a:rPr lang="en-US" sz="3600" dirty="0"/>
              <a:t>What is one fun/relaxing thing you are going to do after testing is over? (This does not have to be 3-5 sentences).</a:t>
            </a:r>
          </a:p>
        </p:txBody>
      </p:sp>
    </p:spTree>
    <p:extLst>
      <p:ext uri="{BB962C8B-B14F-4D97-AF65-F5344CB8AC3E}">
        <p14:creationId xmlns:p14="http://schemas.microsoft.com/office/powerpoint/2010/main" val="3196693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CDB6F-5F02-4703-A139-07AEE42CF0DE}"/>
              </a:ext>
            </a:extLst>
          </p:cNvPr>
          <p:cNvSpPr>
            <a:spLocks noGrp="1"/>
          </p:cNvSpPr>
          <p:nvPr>
            <p:ph type="title"/>
          </p:nvPr>
        </p:nvSpPr>
        <p:spPr/>
        <p:txBody>
          <a:bodyPr/>
          <a:lstStyle/>
          <a:p>
            <a:r>
              <a:rPr lang="en-US" dirty="0"/>
              <a:t>Plan for the Day</a:t>
            </a:r>
          </a:p>
        </p:txBody>
      </p:sp>
      <p:sp>
        <p:nvSpPr>
          <p:cNvPr id="3" name="Content Placeholder 2">
            <a:extLst>
              <a:ext uri="{FF2B5EF4-FFF2-40B4-BE49-F238E27FC236}">
                <a16:creationId xmlns:a16="http://schemas.microsoft.com/office/drawing/2014/main" id="{136339A1-D5C0-4AC8-82D0-342AFA2ACD6C}"/>
              </a:ext>
            </a:extLst>
          </p:cNvPr>
          <p:cNvSpPr>
            <a:spLocks noGrp="1"/>
          </p:cNvSpPr>
          <p:nvPr>
            <p:ph idx="1"/>
          </p:nvPr>
        </p:nvSpPr>
        <p:spPr/>
        <p:txBody>
          <a:bodyPr>
            <a:normAutofit/>
          </a:bodyPr>
          <a:lstStyle/>
          <a:p>
            <a:r>
              <a:rPr lang="en-US" sz="3600" dirty="0"/>
              <a:t>Continue Test Prep.</a:t>
            </a:r>
          </a:p>
        </p:txBody>
      </p:sp>
    </p:spTree>
    <p:extLst>
      <p:ext uri="{BB962C8B-B14F-4D97-AF65-F5344CB8AC3E}">
        <p14:creationId xmlns:p14="http://schemas.microsoft.com/office/powerpoint/2010/main" val="2948257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A02C1-6B3F-4697-ADE3-43C6FAD7AC70}"/>
              </a:ext>
            </a:extLst>
          </p:cNvPr>
          <p:cNvSpPr>
            <a:spLocks noGrp="1"/>
          </p:cNvSpPr>
          <p:nvPr>
            <p:ph type="title"/>
          </p:nvPr>
        </p:nvSpPr>
        <p:spPr/>
        <p:txBody>
          <a:bodyPr/>
          <a:lstStyle/>
          <a:p>
            <a:r>
              <a:rPr lang="en-US"/>
              <a:t>Logical Fallacies: What NOT to do.</a:t>
            </a:r>
          </a:p>
        </p:txBody>
      </p:sp>
      <p:sp>
        <p:nvSpPr>
          <p:cNvPr id="3" name="Content Placeholder 2">
            <a:extLst>
              <a:ext uri="{FF2B5EF4-FFF2-40B4-BE49-F238E27FC236}">
                <a16:creationId xmlns:a16="http://schemas.microsoft.com/office/drawing/2014/main" id="{D762A982-7B2E-4CC9-B7CC-E9CF2D2CB7B5}"/>
              </a:ext>
            </a:extLst>
          </p:cNvPr>
          <p:cNvSpPr>
            <a:spLocks noGrp="1"/>
          </p:cNvSpPr>
          <p:nvPr>
            <p:ph idx="1"/>
          </p:nvPr>
        </p:nvSpPr>
        <p:spPr/>
        <p:txBody>
          <a:bodyPr>
            <a:normAutofit/>
          </a:bodyPr>
          <a:lstStyle/>
          <a:p>
            <a:pPr marL="0" indent="0">
              <a:buNone/>
            </a:pPr>
            <a:r>
              <a:rPr lang="en-US" sz="3600"/>
              <a:t>Logical Fallacy: an error in logic that breaks apart your own argument.</a:t>
            </a:r>
          </a:p>
          <a:p>
            <a:pPr marL="0" indent="0">
              <a:buNone/>
            </a:pPr>
            <a:endParaRPr lang="en-US" sz="3600"/>
          </a:p>
          <a:p>
            <a:pPr marL="0" indent="0">
              <a:buNone/>
            </a:pPr>
            <a:r>
              <a:rPr lang="en-US" sz="3600"/>
              <a:t>Logical fallacies can sound intelligent, but are actually pretty stupid if you think about them.</a:t>
            </a:r>
          </a:p>
        </p:txBody>
      </p:sp>
    </p:spTree>
    <p:extLst>
      <p:ext uri="{BB962C8B-B14F-4D97-AF65-F5344CB8AC3E}">
        <p14:creationId xmlns:p14="http://schemas.microsoft.com/office/powerpoint/2010/main" val="35831118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64DCE-60D2-49B4-899E-5AD0FBA98C4D}"/>
              </a:ext>
            </a:extLst>
          </p:cNvPr>
          <p:cNvSpPr>
            <a:spLocks noGrp="1"/>
          </p:cNvSpPr>
          <p:nvPr>
            <p:ph type="title"/>
          </p:nvPr>
        </p:nvSpPr>
        <p:spPr/>
        <p:txBody>
          <a:bodyPr/>
          <a:lstStyle/>
          <a:p>
            <a:r>
              <a:rPr lang="en-US" dirty="0">
                <a:cs typeface="Calibri Light"/>
              </a:rPr>
              <a:t>IMC/Learning Stairs</a:t>
            </a:r>
            <a:endParaRPr lang="en-US" dirty="0"/>
          </a:p>
        </p:txBody>
      </p:sp>
      <p:sp>
        <p:nvSpPr>
          <p:cNvPr id="3" name="Content Placeholder 2">
            <a:extLst>
              <a:ext uri="{FF2B5EF4-FFF2-40B4-BE49-F238E27FC236}">
                <a16:creationId xmlns:a16="http://schemas.microsoft.com/office/drawing/2014/main" id="{541C4496-2236-44E7-A734-D0A3EC631991}"/>
              </a:ext>
            </a:extLst>
          </p:cNvPr>
          <p:cNvSpPr>
            <a:spLocks noGrp="1"/>
          </p:cNvSpPr>
          <p:nvPr>
            <p:ph idx="1"/>
          </p:nvPr>
        </p:nvSpPr>
        <p:spPr/>
        <p:txBody>
          <a:bodyPr vert="horz" lIns="91440" tIns="45720" rIns="91440" bIns="45720" rtlCol="0" anchor="t">
            <a:normAutofit/>
          </a:bodyPr>
          <a:lstStyle/>
          <a:p>
            <a:r>
              <a:rPr lang="en-US" sz="3600" b="1" dirty="0">
                <a:cs typeface="Calibri"/>
              </a:rPr>
              <a:t>IMC:</a:t>
            </a:r>
            <a:r>
              <a:rPr lang="en-US" sz="3600" dirty="0">
                <a:cs typeface="Calibri"/>
              </a:rPr>
              <a:t> Get a book that you can read after you are done testing. You may keep it in the classroom as long as you put a sticky note with your name on it.</a:t>
            </a:r>
          </a:p>
          <a:p>
            <a:r>
              <a:rPr lang="en-US" sz="3600" b="1" dirty="0">
                <a:cs typeface="Calibri"/>
              </a:rPr>
              <a:t>Learning Stairs:</a:t>
            </a:r>
            <a:r>
              <a:rPr lang="en-US" sz="3600" dirty="0">
                <a:cs typeface="Calibri"/>
              </a:rPr>
              <a:t> Read your book or work on missing assignments. I will pass out grade reports before we leave.</a:t>
            </a:r>
          </a:p>
          <a:p>
            <a:endParaRPr lang="en-US" dirty="0">
              <a:cs typeface="Calibri"/>
            </a:endParaRPr>
          </a:p>
        </p:txBody>
      </p:sp>
    </p:spTree>
    <p:extLst>
      <p:ext uri="{BB962C8B-B14F-4D97-AF65-F5344CB8AC3E}">
        <p14:creationId xmlns:p14="http://schemas.microsoft.com/office/powerpoint/2010/main" val="41122901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25961B7-7F3A-4985-9565-11BF64A222C8}"/>
              </a:ext>
            </a:extLst>
          </p:cNvPr>
          <p:cNvSpPr>
            <a:spLocks noGrp="1" noRot="1" noChangeArrowheads="1"/>
          </p:cNvSpPr>
          <p:nvPr>
            <p:ph type="title"/>
          </p:nvPr>
        </p:nvSpPr>
        <p:spPr>
          <a:xfrm>
            <a:off x="2152650" y="365127"/>
            <a:ext cx="7886700" cy="1325563"/>
          </a:xfrm>
        </p:spPr>
        <p:txBody>
          <a:bodyPr/>
          <a:lstStyle/>
          <a:p>
            <a:pPr>
              <a:defRPr/>
            </a:pPr>
            <a:r>
              <a:rPr lang="en-US" dirty="0" err="1"/>
              <a:t>‘Twas</a:t>
            </a:r>
            <a:r>
              <a:rPr lang="en-US" dirty="0"/>
              <a:t> the Night Before Testing</a:t>
            </a:r>
          </a:p>
        </p:txBody>
      </p:sp>
      <p:sp>
        <p:nvSpPr>
          <p:cNvPr id="29699" name="Rectangle 3">
            <a:extLst>
              <a:ext uri="{FF2B5EF4-FFF2-40B4-BE49-F238E27FC236}">
                <a16:creationId xmlns:a16="http://schemas.microsoft.com/office/drawing/2014/main" id="{DAE6F958-89DF-4BE2-B3F5-D43F4273923A}"/>
              </a:ext>
            </a:extLst>
          </p:cNvPr>
          <p:cNvSpPr>
            <a:spLocks noGrp="1" noChangeArrowheads="1"/>
          </p:cNvSpPr>
          <p:nvPr>
            <p:ph idx="1"/>
          </p:nvPr>
        </p:nvSpPr>
        <p:spPr>
          <a:xfrm>
            <a:off x="2364000" y="1825625"/>
            <a:ext cx="7675350" cy="4351338"/>
          </a:xfrm>
        </p:spPr>
        <p:txBody>
          <a:bodyPr/>
          <a:lstStyle/>
          <a:p>
            <a:pPr>
              <a:defRPr/>
            </a:pPr>
            <a:r>
              <a:rPr lang="en-US" dirty="0"/>
              <a:t>Go to bed on time.</a:t>
            </a:r>
          </a:p>
          <a:p>
            <a:pPr>
              <a:defRPr/>
            </a:pPr>
            <a:r>
              <a:rPr lang="en-US" dirty="0"/>
              <a:t>Solve family or friend problems before the testing date so you don’t worry over them.</a:t>
            </a:r>
          </a:p>
          <a:p>
            <a:pPr>
              <a:defRPr/>
            </a:pPr>
            <a:r>
              <a:rPr lang="en-US" dirty="0"/>
              <a:t>Talk to your parents/guardians about any concerns that you might have about the test.</a:t>
            </a:r>
          </a:p>
          <a:p>
            <a:pPr>
              <a:defRPr/>
            </a:pPr>
            <a:endParaRPr lang="en-US" dirty="0"/>
          </a:p>
        </p:txBody>
      </p:sp>
      <p:pic>
        <p:nvPicPr>
          <p:cNvPr id="4100" name="Picture 10" descr="C:\Users\The Halverson Family\AppData\Local\Microsoft\Windows\Temporary Internet Files\Content.IE5\LZS2Y0DS\MC900078718[1].wmf">
            <a:extLst>
              <a:ext uri="{FF2B5EF4-FFF2-40B4-BE49-F238E27FC236}">
                <a16:creationId xmlns:a16="http://schemas.microsoft.com/office/drawing/2014/main" id="{D799FFA2-F632-478D-B279-C53CBE3C8D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114800"/>
            <a:ext cx="2209800"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23819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C1D8FF1-EF60-4205-90AD-D04C677C2531}"/>
              </a:ext>
            </a:extLst>
          </p:cNvPr>
          <p:cNvSpPr>
            <a:spLocks noGrp="1" noRot="1" noChangeArrowheads="1"/>
          </p:cNvSpPr>
          <p:nvPr>
            <p:ph type="title"/>
          </p:nvPr>
        </p:nvSpPr>
        <p:spPr>
          <a:xfrm>
            <a:off x="2152650" y="365127"/>
            <a:ext cx="7886700" cy="1325563"/>
          </a:xfrm>
        </p:spPr>
        <p:txBody>
          <a:bodyPr/>
          <a:lstStyle/>
          <a:p>
            <a:pPr>
              <a:defRPr/>
            </a:pPr>
            <a:r>
              <a:rPr lang="en-US"/>
              <a:t>The Morning of Testing</a:t>
            </a:r>
          </a:p>
        </p:txBody>
      </p:sp>
      <p:sp>
        <p:nvSpPr>
          <p:cNvPr id="30723" name="Rectangle 3">
            <a:extLst>
              <a:ext uri="{FF2B5EF4-FFF2-40B4-BE49-F238E27FC236}">
                <a16:creationId xmlns:a16="http://schemas.microsoft.com/office/drawing/2014/main" id="{3ADF2DF9-F9CC-4ABE-B2EC-927CDF93BDAB}"/>
              </a:ext>
            </a:extLst>
          </p:cNvPr>
          <p:cNvSpPr>
            <a:spLocks noGrp="1" noChangeArrowheads="1"/>
          </p:cNvSpPr>
          <p:nvPr>
            <p:ph idx="1"/>
          </p:nvPr>
        </p:nvSpPr>
        <p:spPr>
          <a:xfrm>
            <a:off x="2364000" y="1825625"/>
            <a:ext cx="7675350" cy="4351338"/>
          </a:xfrm>
        </p:spPr>
        <p:txBody>
          <a:bodyPr>
            <a:normAutofit fontScale="92500" lnSpcReduction="20000"/>
          </a:bodyPr>
          <a:lstStyle/>
          <a:p>
            <a:pPr>
              <a:defRPr/>
            </a:pPr>
            <a:r>
              <a:rPr lang="en-US" dirty="0"/>
              <a:t>Start your day as you always do.</a:t>
            </a:r>
          </a:p>
          <a:p>
            <a:pPr>
              <a:defRPr/>
            </a:pPr>
            <a:endParaRPr lang="en-US" dirty="0"/>
          </a:p>
          <a:p>
            <a:pPr>
              <a:defRPr/>
            </a:pPr>
            <a:r>
              <a:rPr lang="en-US" dirty="0"/>
              <a:t>Eat a good breakfast.</a:t>
            </a:r>
          </a:p>
          <a:p>
            <a:pPr>
              <a:defRPr/>
            </a:pPr>
            <a:endParaRPr lang="en-US" dirty="0"/>
          </a:p>
          <a:p>
            <a:pPr>
              <a:defRPr/>
            </a:pPr>
            <a:r>
              <a:rPr lang="en-US" dirty="0"/>
              <a:t>Bring gum and/or mints to keep yourself alert during the test.</a:t>
            </a:r>
          </a:p>
          <a:p>
            <a:pPr>
              <a:defRPr/>
            </a:pPr>
            <a:endParaRPr lang="en-US" dirty="0"/>
          </a:p>
          <a:p>
            <a:pPr>
              <a:defRPr/>
            </a:pPr>
            <a:r>
              <a:rPr lang="en-US" dirty="0"/>
              <a:t>Think of what you will do to relax after you get home from school.</a:t>
            </a:r>
          </a:p>
          <a:p>
            <a:pPr>
              <a:defRPr/>
            </a:pPr>
            <a:endParaRPr lang="en-US" sz="1000" dirty="0"/>
          </a:p>
          <a:p>
            <a:pPr>
              <a:defRPr/>
            </a:pPr>
            <a:r>
              <a:rPr lang="en-US" sz="4200" dirty="0"/>
              <a:t>Think Positive!</a:t>
            </a:r>
          </a:p>
        </p:txBody>
      </p:sp>
      <p:pic>
        <p:nvPicPr>
          <p:cNvPr id="5124" name="Picture 5" descr="C:\Users\The Halverson Family\AppData\Local\Microsoft\Windows\Temporary Internet Files\Content.IE5\5C2B2DFM\MC900078763[1].wmf">
            <a:extLst>
              <a:ext uri="{FF2B5EF4-FFF2-40B4-BE49-F238E27FC236}">
                <a16:creationId xmlns:a16="http://schemas.microsoft.com/office/drawing/2014/main" id="{AB92A1B0-5037-4420-8E8C-0F95B904BC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239000" y="1028700"/>
            <a:ext cx="2374900"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8135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6074989B-D1C1-4981-BC17-A9FFFD9FF616}"/>
              </a:ext>
            </a:extLst>
          </p:cNvPr>
          <p:cNvSpPr>
            <a:spLocks noGrp="1" noRot="1" noChangeArrowheads="1"/>
          </p:cNvSpPr>
          <p:nvPr>
            <p:ph type="title"/>
          </p:nvPr>
        </p:nvSpPr>
        <p:spPr>
          <a:xfrm>
            <a:off x="2152650" y="365127"/>
            <a:ext cx="7886700" cy="1325563"/>
          </a:xfrm>
        </p:spPr>
        <p:txBody>
          <a:bodyPr/>
          <a:lstStyle/>
          <a:p>
            <a:pPr>
              <a:defRPr/>
            </a:pPr>
            <a:r>
              <a:rPr lang="en-US" dirty="0"/>
              <a:t>Multiple Choice Questions</a:t>
            </a:r>
          </a:p>
        </p:txBody>
      </p:sp>
      <p:sp>
        <p:nvSpPr>
          <p:cNvPr id="31747" name="Rectangle 3">
            <a:extLst>
              <a:ext uri="{FF2B5EF4-FFF2-40B4-BE49-F238E27FC236}">
                <a16:creationId xmlns:a16="http://schemas.microsoft.com/office/drawing/2014/main" id="{4A45461C-0F8E-4FC2-B210-06D67560EEC0}"/>
              </a:ext>
            </a:extLst>
          </p:cNvPr>
          <p:cNvSpPr>
            <a:spLocks noGrp="1" noChangeArrowheads="1"/>
          </p:cNvSpPr>
          <p:nvPr>
            <p:ph idx="1"/>
          </p:nvPr>
        </p:nvSpPr>
        <p:spPr>
          <a:xfrm>
            <a:off x="2152650" y="1825625"/>
            <a:ext cx="7886700" cy="4351338"/>
          </a:xfrm>
        </p:spPr>
        <p:txBody>
          <a:bodyPr/>
          <a:lstStyle/>
          <a:p>
            <a:pPr>
              <a:defRPr/>
            </a:pPr>
            <a:r>
              <a:rPr lang="en-US" dirty="0"/>
              <a:t>If you do not understand the directions, ask for help.</a:t>
            </a:r>
          </a:p>
          <a:p>
            <a:pPr>
              <a:defRPr/>
            </a:pPr>
            <a:endParaRPr lang="en-US" dirty="0"/>
          </a:p>
          <a:p>
            <a:pPr>
              <a:defRPr/>
            </a:pPr>
            <a:r>
              <a:rPr lang="en-US" dirty="0"/>
              <a:t>Read the passage slowly and carefully, THINK and ask yourself QUESTIONS as you read.</a:t>
            </a:r>
          </a:p>
          <a:p>
            <a:pPr>
              <a:defRPr/>
            </a:pPr>
            <a:endParaRPr lang="en-US" dirty="0"/>
          </a:p>
          <a:p>
            <a:pPr>
              <a:defRPr/>
            </a:pPr>
            <a:r>
              <a:rPr lang="en-US" dirty="0"/>
              <a:t>Read the question and </a:t>
            </a:r>
            <a:r>
              <a:rPr lang="en-US" i="1" dirty="0"/>
              <a:t>all</a:t>
            </a:r>
            <a:r>
              <a:rPr lang="en-US" dirty="0"/>
              <a:t> answer choices before marking anything.</a:t>
            </a:r>
          </a:p>
        </p:txBody>
      </p:sp>
      <p:pic>
        <p:nvPicPr>
          <p:cNvPr id="6148" name="Picture 4" descr="C:\Users\The Halverson Family\AppData\Local\Microsoft\Windows\Temporary Internet Files\Content.IE5\5Q8W2ZG0\MC900078742[1].wmf">
            <a:extLst>
              <a:ext uri="{FF2B5EF4-FFF2-40B4-BE49-F238E27FC236}">
                <a16:creationId xmlns:a16="http://schemas.microsoft.com/office/drawing/2014/main" id="{BE303C39-E385-4994-BC6E-2F26C6AA8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953000"/>
            <a:ext cx="19240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0746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9AA09-51F5-4473-A30B-E7C74D678A21}"/>
              </a:ext>
            </a:extLst>
          </p:cNvPr>
          <p:cNvSpPr>
            <a:spLocks noGrp="1"/>
          </p:cNvSpPr>
          <p:nvPr>
            <p:ph type="title"/>
          </p:nvPr>
        </p:nvSpPr>
        <p:spPr>
          <a:xfrm>
            <a:off x="2152650" y="365127"/>
            <a:ext cx="7886700" cy="1325563"/>
          </a:xfrm>
        </p:spPr>
        <p:txBody>
          <a:bodyPr/>
          <a:lstStyle/>
          <a:p>
            <a:pPr>
              <a:defRPr/>
            </a:pPr>
            <a:r>
              <a:rPr lang="en-US" dirty="0"/>
              <a:t>Multiple Choice Questions</a:t>
            </a:r>
          </a:p>
        </p:txBody>
      </p:sp>
      <p:sp>
        <p:nvSpPr>
          <p:cNvPr id="3" name="Content Placeholder 2">
            <a:extLst>
              <a:ext uri="{FF2B5EF4-FFF2-40B4-BE49-F238E27FC236}">
                <a16:creationId xmlns:a16="http://schemas.microsoft.com/office/drawing/2014/main" id="{AFEAF200-27EA-4942-941A-4FB3722B009A}"/>
              </a:ext>
            </a:extLst>
          </p:cNvPr>
          <p:cNvSpPr>
            <a:spLocks noGrp="1"/>
          </p:cNvSpPr>
          <p:nvPr>
            <p:ph idx="1"/>
          </p:nvPr>
        </p:nvSpPr>
        <p:spPr>
          <a:xfrm>
            <a:off x="1981200" y="1600201"/>
            <a:ext cx="5181600" cy="4525963"/>
          </a:xfrm>
        </p:spPr>
        <p:txBody>
          <a:bodyPr/>
          <a:lstStyle/>
          <a:p>
            <a:pPr>
              <a:defRPr/>
            </a:pPr>
            <a:r>
              <a:rPr lang="en-US" altLang="en-US" dirty="0"/>
              <a:t>Do not change your answers unless you are very uncertain about your first answer choice. </a:t>
            </a:r>
          </a:p>
          <a:p>
            <a:pPr>
              <a:defRPr/>
            </a:pPr>
            <a:endParaRPr lang="en-US" altLang="en-US" dirty="0"/>
          </a:p>
          <a:p>
            <a:pPr>
              <a:defRPr/>
            </a:pPr>
            <a:r>
              <a:rPr lang="en-US" altLang="en-US" dirty="0"/>
              <a:t>Answer every question. Make the most intelligent and educated guess you can.</a:t>
            </a:r>
          </a:p>
        </p:txBody>
      </p:sp>
      <p:pic>
        <p:nvPicPr>
          <p:cNvPr id="7172" name="Picture 4" descr="C:\Users\The Halverson Family\AppData\Local\Microsoft\Windows\Temporary Internet Files\Content.IE5\YFXY7LWL\MC900078711[1].wmf">
            <a:extLst>
              <a:ext uri="{FF2B5EF4-FFF2-40B4-BE49-F238E27FC236}">
                <a16:creationId xmlns:a16="http://schemas.microsoft.com/office/drawing/2014/main" id="{0B1CB621-92D5-40EE-9C9F-3B5773F2BC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2193926"/>
            <a:ext cx="12954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14694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574AF-BD8A-43B2-B532-CFD377E9EE67}"/>
              </a:ext>
            </a:extLst>
          </p:cNvPr>
          <p:cNvSpPr>
            <a:spLocks noGrp="1"/>
          </p:cNvSpPr>
          <p:nvPr>
            <p:ph type="title"/>
          </p:nvPr>
        </p:nvSpPr>
        <p:spPr>
          <a:xfrm>
            <a:off x="2152650" y="365127"/>
            <a:ext cx="7886700" cy="1325563"/>
          </a:xfrm>
        </p:spPr>
        <p:txBody>
          <a:bodyPr/>
          <a:lstStyle/>
          <a:p>
            <a:pPr>
              <a:defRPr/>
            </a:pPr>
            <a:r>
              <a:rPr lang="en-US" dirty="0"/>
              <a:t>Pace Yourself</a:t>
            </a:r>
          </a:p>
        </p:txBody>
      </p:sp>
      <p:sp>
        <p:nvSpPr>
          <p:cNvPr id="3" name="Content Placeholder 2">
            <a:extLst>
              <a:ext uri="{FF2B5EF4-FFF2-40B4-BE49-F238E27FC236}">
                <a16:creationId xmlns:a16="http://schemas.microsoft.com/office/drawing/2014/main" id="{F3B1C33C-8FA5-4286-AD82-73758B11F42A}"/>
              </a:ext>
            </a:extLst>
          </p:cNvPr>
          <p:cNvSpPr>
            <a:spLocks noGrp="1"/>
          </p:cNvSpPr>
          <p:nvPr>
            <p:ph idx="1"/>
          </p:nvPr>
        </p:nvSpPr>
        <p:spPr>
          <a:xfrm>
            <a:off x="5105400" y="1600201"/>
            <a:ext cx="5105400" cy="4525963"/>
          </a:xfrm>
        </p:spPr>
        <p:txBody>
          <a:bodyPr/>
          <a:lstStyle/>
          <a:p>
            <a:pPr>
              <a:defRPr/>
            </a:pPr>
            <a:r>
              <a:rPr lang="en-US" dirty="0"/>
              <a:t>Don’t spend too much time on any one question. Do your best and then move on.</a:t>
            </a:r>
          </a:p>
          <a:p>
            <a:pPr>
              <a:defRPr/>
            </a:pPr>
            <a:endParaRPr lang="en-US" dirty="0"/>
          </a:p>
          <a:p>
            <a:pPr>
              <a:defRPr/>
            </a:pPr>
            <a:r>
              <a:rPr lang="en-US" dirty="0"/>
              <a:t>Remember, you cannot go back and change your answers once you have submitted them.</a:t>
            </a:r>
          </a:p>
        </p:txBody>
      </p:sp>
      <p:pic>
        <p:nvPicPr>
          <p:cNvPr id="8196" name="Picture 4" descr="C:\Users\The Halverson Family\AppData\Local\Microsoft\Windows\Temporary Internet Files\Content.IE5\5Q8W2ZG0\MC900078707[1].wmf">
            <a:extLst>
              <a:ext uri="{FF2B5EF4-FFF2-40B4-BE49-F238E27FC236}">
                <a16:creationId xmlns:a16="http://schemas.microsoft.com/office/drawing/2014/main" id="{125C0471-6BDD-4F0F-8FD3-BE19A191CE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726" y="2224088"/>
            <a:ext cx="2225675" cy="272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57193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B0689-6363-4169-84F9-76705548093A}"/>
              </a:ext>
            </a:extLst>
          </p:cNvPr>
          <p:cNvSpPr>
            <a:spLocks noGrp="1"/>
          </p:cNvSpPr>
          <p:nvPr>
            <p:ph type="title"/>
          </p:nvPr>
        </p:nvSpPr>
        <p:spPr/>
        <p:txBody>
          <a:bodyPr/>
          <a:lstStyle/>
          <a:p>
            <a:pPr eaLnBrk="1" hangingPunct="1">
              <a:defRPr/>
            </a:pPr>
            <a:r>
              <a:rPr lang="en-US" dirty="0"/>
              <a:t>Reminders…</a:t>
            </a:r>
          </a:p>
        </p:txBody>
      </p:sp>
      <p:sp>
        <p:nvSpPr>
          <p:cNvPr id="3" name="Content Placeholder 2">
            <a:extLst>
              <a:ext uri="{FF2B5EF4-FFF2-40B4-BE49-F238E27FC236}">
                <a16:creationId xmlns:a16="http://schemas.microsoft.com/office/drawing/2014/main" id="{D87AA567-5225-4816-8696-9F976EBDD004}"/>
              </a:ext>
            </a:extLst>
          </p:cNvPr>
          <p:cNvSpPr>
            <a:spLocks noGrp="1"/>
          </p:cNvSpPr>
          <p:nvPr>
            <p:ph idx="1"/>
          </p:nvPr>
        </p:nvSpPr>
        <p:spPr/>
        <p:txBody>
          <a:bodyPr/>
          <a:lstStyle/>
          <a:p>
            <a:pPr eaLnBrk="1" hangingPunct="1">
              <a:defRPr/>
            </a:pPr>
            <a:r>
              <a:rPr lang="en-US" dirty="0"/>
              <a:t>You CANNOT bring your own calculator or paper to the math test. You are allowed to use the embedded calculator on the test; it may not appear for all questions.</a:t>
            </a:r>
          </a:p>
          <a:p>
            <a:pPr eaLnBrk="1" hangingPunct="1">
              <a:defRPr/>
            </a:pPr>
            <a:r>
              <a:rPr lang="en-US" dirty="0"/>
              <a:t>Any scratch paper used during the test MUST have your first and last name on it AND be turned in a the end of the testing block.</a:t>
            </a:r>
          </a:p>
          <a:p>
            <a:pPr eaLnBrk="1" hangingPunct="1">
              <a:defRPr/>
            </a:pPr>
            <a:r>
              <a:rPr lang="en-US" dirty="0"/>
              <a:t>Headphones/Earbuds: Math - You can listen to each questions being read to you AND it will help cancel out noise. Reading – You can have them on but use them only for noise cancelling purposes.</a:t>
            </a:r>
          </a:p>
          <a:p>
            <a:pPr eaLnBrk="1" hangingPunct="1">
              <a:defRPr/>
            </a:pPr>
            <a:r>
              <a:rPr lang="en-US" dirty="0"/>
              <a:t>You may NOT bring your cell phone or smart watch. Keep it in your locker or your HC teacher’s desk!</a:t>
            </a:r>
          </a:p>
        </p:txBody>
      </p:sp>
    </p:spTree>
    <p:extLst>
      <p:ext uri="{BB962C8B-B14F-4D97-AF65-F5344CB8AC3E}">
        <p14:creationId xmlns:p14="http://schemas.microsoft.com/office/powerpoint/2010/main" val="1374413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1EC68-182A-4EBE-A1D9-80C01B36FE92}"/>
              </a:ext>
            </a:extLst>
          </p:cNvPr>
          <p:cNvSpPr>
            <a:spLocks noGrp="1"/>
          </p:cNvSpPr>
          <p:nvPr>
            <p:ph type="title"/>
          </p:nvPr>
        </p:nvSpPr>
        <p:spPr/>
        <p:txBody>
          <a:bodyPr/>
          <a:lstStyle/>
          <a:p>
            <a:r>
              <a:rPr lang="en-US" i="1" dirty="0"/>
              <a:t>Frankenstein </a:t>
            </a:r>
            <a:r>
              <a:rPr lang="en-US" dirty="0"/>
              <a:t>Discussion</a:t>
            </a:r>
            <a:endParaRPr lang="en-US" i="1" dirty="0"/>
          </a:p>
        </p:txBody>
      </p:sp>
      <p:sp>
        <p:nvSpPr>
          <p:cNvPr id="3" name="Content Placeholder 2">
            <a:extLst>
              <a:ext uri="{FF2B5EF4-FFF2-40B4-BE49-F238E27FC236}">
                <a16:creationId xmlns:a16="http://schemas.microsoft.com/office/drawing/2014/main" id="{4199B2D2-5203-4CC6-BB46-8971F82AD50F}"/>
              </a:ext>
            </a:extLst>
          </p:cNvPr>
          <p:cNvSpPr>
            <a:spLocks noGrp="1"/>
          </p:cNvSpPr>
          <p:nvPr>
            <p:ph idx="1"/>
          </p:nvPr>
        </p:nvSpPr>
        <p:spPr/>
        <p:txBody>
          <a:bodyPr>
            <a:normAutofit/>
          </a:bodyPr>
          <a:lstStyle/>
          <a:p>
            <a:pPr marL="0" indent="0" algn="ctr">
              <a:buNone/>
            </a:pPr>
            <a:endParaRPr lang="en-US" sz="8000" dirty="0"/>
          </a:p>
          <a:p>
            <a:pPr marL="0" indent="0" algn="ctr">
              <a:buNone/>
            </a:pPr>
            <a:r>
              <a:rPr lang="en-US" sz="8000" dirty="0"/>
              <a:t>Is the Creature human?</a:t>
            </a:r>
          </a:p>
        </p:txBody>
      </p:sp>
    </p:spTree>
    <p:extLst>
      <p:ext uri="{BB962C8B-B14F-4D97-AF65-F5344CB8AC3E}">
        <p14:creationId xmlns:p14="http://schemas.microsoft.com/office/powerpoint/2010/main" val="413297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107348"/>
            <a:ext cx="10515600" cy="1325563"/>
          </a:xfrm>
        </p:spPr>
        <p:txBody>
          <a:bodyPr/>
          <a:lstStyle/>
          <a:p>
            <a:r>
              <a:rPr lang="en-US" dirty="0"/>
              <a:t>Review Videos</a:t>
            </a:r>
          </a:p>
        </p:txBody>
      </p:sp>
      <p:sp>
        <p:nvSpPr>
          <p:cNvPr id="3" name="Content Placeholder 2"/>
          <p:cNvSpPr>
            <a:spLocks noGrp="1"/>
          </p:cNvSpPr>
          <p:nvPr>
            <p:ph idx="1"/>
          </p:nvPr>
        </p:nvSpPr>
        <p:spPr>
          <a:xfrm>
            <a:off x="952500" y="1152993"/>
            <a:ext cx="10287000" cy="5860066"/>
          </a:xfrm>
        </p:spPr>
        <p:txBody>
          <a:bodyPr vert="horz" lIns="91440" tIns="45720" rIns="91440" bIns="45720" rtlCol="0" anchor="t">
            <a:normAutofit/>
          </a:bodyPr>
          <a:lstStyle/>
          <a:p>
            <a:r>
              <a:rPr lang="en-US" dirty="0"/>
              <a:t>Parts of Speech: </a:t>
            </a:r>
            <a:r>
              <a:rPr lang="en-US" dirty="0">
                <a:cs typeface="Calibri"/>
                <a:hlinkClick r:id="rId2"/>
              </a:rPr>
              <a:t>https://www.youtube.com/watch?v=koZFca8AkT0&amp;list=PL00F47D6224C0F789</a:t>
            </a:r>
            <a:r>
              <a:rPr lang="en-US" dirty="0">
                <a:cs typeface="Calibri"/>
              </a:rPr>
              <a:t> </a:t>
            </a:r>
            <a:endParaRPr lang="en-US">
              <a:cs typeface="Calibri"/>
            </a:endParaRPr>
          </a:p>
          <a:p>
            <a:r>
              <a:rPr lang="en-US" dirty="0"/>
              <a:t>Prefixes/Suffixes: </a:t>
            </a:r>
            <a:r>
              <a:rPr lang="en-US" dirty="0">
                <a:hlinkClick r:id="rId3"/>
              </a:rPr>
              <a:t>https://www.youtube.com/watch?v=mRdMYuNeAng&amp;list=RDlmNl7Mt48H8&amp;index=2</a:t>
            </a:r>
            <a:endParaRPr lang="en-US" dirty="0"/>
          </a:p>
          <a:p>
            <a:r>
              <a:rPr lang="en-US" dirty="0"/>
              <a:t>Main Idea: </a:t>
            </a:r>
            <a:r>
              <a:rPr lang="en-US" dirty="0">
                <a:hlinkClick r:id="rId4"/>
              </a:rPr>
              <a:t>https://www.youtube.com/watch?v=2cB2SOv42uQ</a:t>
            </a:r>
            <a:endParaRPr lang="en-US" dirty="0"/>
          </a:p>
          <a:p>
            <a:r>
              <a:rPr lang="en-US" dirty="0"/>
              <a:t>Figurative Language: </a:t>
            </a:r>
            <a:r>
              <a:rPr lang="en-US" dirty="0">
                <a:hlinkClick r:id="rId5"/>
              </a:rPr>
              <a:t>https://www.youtube.com/watch?v=OPjAiUbdl14</a:t>
            </a:r>
            <a:endParaRPr lang="en-US" dirty="0"/>
          </a:p>
          <a:p>
            <a:r>
              <a:rPr lang="en-US" dirty="0"/>
              <a:t>Story Elements: </a:t>
            </a:r>
            <a:r>
              <a:rPr lang="en-US" dirty="0">
                <a:hlinkClick r:id="rId6"/>
              </a:rPr>
              <a:t>https://www.youtube.com/watch?v=c6I24S72Jps</a:t>
            </a:r>
            <a:endParaRPr lang="en-US" dirty="0"/>
          </a:p>
        </p:txBody>
      </p:sp>
      <p:sp>
        <p:nvSpPr>
          <p:cNvPr id="4" name="TextBox 3"/>
          <p:cNvSpPr txBox="1"/>
          <p:nvPr/>
        </p:nvSpPr>
        <p:spPr>
          <a:xfrm>
            <a:off x="9829800" y="230189"/>
            <a:ext cx="654346" cy="276999"/>
          </a:xfrm>
          <a:prstGeom prst="rect">
            <a:avLst/>
          </a:prstGeom>
          <a:noFill/>
        </p:spPr>
        <p:txBody>
          <a:bodyPr wrap="none" rtlCol="0">
            <a:spAutoFit/>
          </a:bodyPr>
          <a:lstStyle/>
          <a:p>
            <a:r>
              <a:rPr lang="en-US" sz="1200" dirty="0"/>
              <a:t>18 min.</a:t>
            </a:r>
          </a:p>
        </p:txBody>
      </p:sp>
    </p:spTree>
    <p:extLst>
      <p:ext uri="{BB962C8B-B14F-4D97-AF65-F5344CB8AC3E}">
        <p14:creationId xmlns:p14="http://schemas.microsoft.com/office/powerpoint/2010/main" val="3271865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B6CA-CCF1-4514-97D5-005D933F8420}"/>
              </a:ext>
            </a:extLst>
          </p:cNvPr>
          <p:cNvSpPr>
            <a:spLocks noGrp="1"/>
          </p:cNvSpPr>
          <p:nvPr>
            <p:ph type="title"/>
          </p:nvPr>
        </p:nvSpPr>
        <p:spPr/>
        <p:txBody>
          <a:bodyPr/>
          <a:lstStyle/>
          <a:p>
            <a:r>
              <a:rPr lang="en-US"/>
              <a:t>Who cares???</a:t>
            </a:r>
          </a:p>
        </p:txBody>
      </p:sp>
      <p:sp>
        <p:nvSpPr>
          <p:cNvPr id="3" name="Content Placeholder 2">
            <a:extLst>
              <a:ext uri="{FF2B5EF4-FFF2-40B4-BE49-F238E27FC236}">
                <a16:creationId xmlns:a16="http://schemas.microsoft.com/office/drawing/2014/main" id="{41D7C352-3813-4BDF-8EFF-65A7F063BCAF}"/>
              </a:ext>
            </a:extLst>
          </p:cNvPr>
          <p:cNvSpPr>
            <a:spLocks noGrp="1"/>
          </p:cNvSpPr>
          <p:nvPr>
            <p:ph idx="1"/>
          </p:nvPr>
        </p:nvSpPr>
        <p:spPr/>
        <p:txBody>
          <a:bodyPr>
            <a:normAutofit/>
          </a:bodyPr>
          <a:lstStyle/>
          <a:p>
            <a:pPr marL="0" indent="0">
              <a:buNone/>
            </a:pPr>
            <a:r>
              <a:rPr lang="en-US" sz="3600"/>
              <a:t>YOU DO. If you have logical fallacies in your speech, you will lose points.</a:t>
            </a:r>
          </a:p>
          <a:p>
            <a:pPr marL="0" indent="0">
              <a:buNone/>
            </a:pPr>
            <a:r>
              <a:rPr lang="en-US" sz="3600"/>
              <a:t>It also makes us more intelligence citizens (think about political elections, news stories, debates…)</a:t>
            </a:r>
          </a:p>
        </p:txBody>
      </p:sp>
    </p:spTree>
    <p:extLst>
      <p:ext uri="{BB962C8B-B14F-4D97-AF65-F5344CB8AC3E}">
        <p14:creationId xmlns:p14="http://schemas.microsoft.com/office/powerpoint/2010/main" val="431760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EF234-EF9A-445B-BC7B-E5914B4D05A9}"/>
              </a:ext>
            </a:extLst>
          </p:cNvPr>
          <p:cNvSpPr>
            <a:spLocks noGrp="1"/>
          </p:cNvSpPr>
          <p:nvPr>
            <p:ph type="title"/>
          </p:nvPr>
        </p:nvSpPr>
        <p:spPr/>
        <p:txBody>
          <a:bodyPr/>
          <a:lstStyle/>
          <a:p>
            <a:r>
              <a:rPr lang="en-US"/>
              <a:t>Your Assignment</a:t>
            </a:r>
          </a:p>
        </p:txBody>
      </p:sp>
      <p:sp>
        <p:nvSpPr>
          <p:cNvPr id="3" name="Content Placeholder 2">
            <a:extLst>
              <a:ext uri="{FF2B5EF4-FFF2-40B4-BE49-F238E27FC236}">
                <a16:creationId xmlns:a16="http://schemas.microsoft.com/office/drawing/2014/main" id="{587BD98E-7882-4E3C-B46B-8E5C61DC535A}"/>
              </a:ext>
            </a:extLst>
          </p:cNvPr>
          <p:cNvSpPr>
            <a:spLocks noGrp="1"/>
          </p:cNvSpPr>
          <p:nvPr>
            <p:ph idx="1"/>
          </p:nvPr>
        </p:nvSpPr>
        <p:spPr/>
        <p:txBody>
          <a:bodyPr>
            <a:normAutofit/>
          </a:bodyPr>
          <a:lstStyle/>
          <a:p>
            <a:pPr marL="0" indent="0">
              <a:buNone/>
            </a:pPr>
            <a:r>
              <a:rPr lang="en-US" sz="3600"/>
              <a:t>With a partner, define your given logical fallacy. Then create an example of each.</a:t>
            </a:r>
          </a:p>
          <a:p>
            <a:pPr marL="0" indent="0">
              <a:buNone/>
            </a:pPr>
            <a:endParaRPr lang="en-US" sz="3600"/>
          </a:p>
          <a:p>
            <a:pPr marL="0" indent="0">
              <a:buNone/>
            </a:pPr>
            <a:r>
              <a:rPr lang="en-US" sz="3600"/>
              <a:t>Be prepared to share.</a:t>
            </a:r>
          </a:p>
        </p:txBody>
      </p:sp>
    </p:spTree>
    <p:extLst>
      <p:ext uri="{BB962C8B-B14F-4D97-AF65-F5344CB8AC3E}">
        <p14:creationId xmlns:p14="http://schemas.microsoft.com/office/powerpoint/2010/main" val="3118486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4981E-6EB3-4AAB-BB05-9E1B0523A418}"/>
              </a:ext>
            </a:extLst>
          </p:cNvPr>
          <p:cNvSpPr>
            <a:spLocks noGrp="1"/>
          </p:cNvSpPr>
          <p:nvPr>
            <p:ph type="title"/>
          </p:nvPr>
        </p:nvSpPr>
        <p:spPr/>
        <p:txBody>
          <a:bodyPr/>
          <a:lstStyle/>
          <a:p>
            <a:r>
              <a:rPr lang="en-US"/>
              <a:t>Logical Fallacies</a:t>
            </a:r>
          </a:p>
        </p:txBody>
      </p:sp>
      <p:sp>
        <p:nvSpPr>
          <p:cNvPr id="4" name="Rectangle 1">
            <a:extLst>
              <a:ext uri="{FF2B5EF4-FFF2-40B4-BE49-F238E27FC236}">
                <a16:creationId xmlns:a16="http://schemas.microsoft.com/office/drawing/2014/main" id="{4251FF6D-C2C5-495B-9451-1B4F5692E56E}"/>
              </a:ext>
            </a:extLst>
          </p:cNvPr>
          <p:cNvSpPr>
            <a:spLocks noGrp="1" noChangeArrowheads="1"/>
          </p:cNvSpPr>
          <p:nvPr>
            <p:ph idx="1"/>
          </p:nvPr>
        </p:nvSpPr>
        <p:spPr bwMode="auto">
          <a:xfrm>
            <a:off x="838200" y="1690688"/>
            <a:ext cx="9436768"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742950" marR="0" lvl="0" indent="-74295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3600" b="0" i="0" u="none" strike="noStrike" cap="none" normalizeH="0" baseline="0">
                <a:ln>
                  <a:noFill/>
                </a:ln>
                <a:solidFill>
                  <a:srgbClr val="000000"/>
                </a:solidFill>
                <a:effectLst/>
                <a:cs typeface="Arial" panose="020B0604020202020204" pitchFamily="34" charset="0"/>
              </a:rPr>
              <a:t>Slippery Slope</a:t>
            </a:r>
          </a:p>
          <a:p>
            <a:pPr marL="742950" marR="0" lvl="0" indent="-74295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3600" b="0" i="0" u="none" strike="noStrike" cap="none" normalizeH="0" baseline="0">
                <a:ln>
                  <a:noFill/>
                </a:ln>
                <a:solidFill>
                  <a:srgbClr val="000000"/>
                </a:solidFill>
                <a:effectLst/>
                <a:cs typeface="Arial" panose="020B0604020202020204" pitchFamily="34" charset="0"/>
              </a:rPr>
              <a:t>Hasty Generalization</a:t>
            </a:r>
          </a:p>
          <a:p>
            <a:pPr marL="742950" marR="0" lvl="0" indent="-74295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3600" b="0" i="0" u="none" strike="noStrike" cap="none" normalizeH="0" baseline="0">
                <a:ln>
                  <a:noFill/>
                </a:ln>
                <a:solidFill>
                  <a:srgbClr val="000000"/>
                </a:solidFill>
                <a:effectLst/>
                <a:cs typeface="Arial" panose="020B0604020202020204" pitchFamily="34" charset="0"/>
              </a:rPr>
              <a:t>Ad Hominem (“Against the Man”)</a:t>
            </a:r>
          </a:p>
          <a:p>
            <a:pPr marL="742950" marR="0" lvl="0" indent="-74295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3600" b="0" i="0" u="none" strike="noStrike" cap="none" normalizeH="0" baseline="0">
                <a:ln>
                  <a:noFill/>
                </a:ln>
                <a:solidFill>
                  <a:srgbClr val="000000"/>
                </a:solidFill>
                <a:effectLst/>
                <a:cs typeface="Arial" panose="020B0604020202020204" pitchFamily="34" charset="0"/>
              </a:rPr>
              <a:t>Bandwagon</a:t>
            </a:r>
          </a:p>
          <a:p>
            <a:pPr marL="742950" marR="0" lvl="0" indent="-74295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3600" b="0" i="0" u="none" strike="noStrike" cap="none" normalizeH="0" baseline="0">
                <a:ln>
                  <a:noFill/>
                </a:ln>
                <a:solidFill>
                  <a:srgbClr val="000000"/>
                </a:solidFill>
                <a:effectLst/>
                <a:cs typeface="Arial" panose="020B0604020202020204" pitchFamily="34" charset="0"/>
              </a:rPr>
              <a:t>Straw Man</a:t>
            </a:r>
          </a:p>
          <a:p>
            <a:pPr marL="742950" marR="0" lvl="0" indent="-74295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3600" b="0" i="0" u="none" strike="noStrike" cap="none" normalizeH="0" baseline="0">
                <a:ln>
                  <a:noFill/>
                </a:ln>
                <a:solidFill>
                  <a:srgbClr val="000000"/>
                </a:solidFill>
                <a:effectLst/>
                <a:cs typeface="Arial" panose="020B0604020202020204" pitchFamily="34" charset="0"/>
              </a:rPr>
              <a:t>False Dichotomy (“dye-cot-oh-me”)</a:t>
            </a:r>
          </a:p>
          <a:p>
            <a:pPr marL="742950" marR="0" lvl="0" indent="-74295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3600" b="0" i="0" u="none" strike="noStrike" cap="none" normalizeH="0" baseline="0">
                <a:ln>
                  <a:noFill/>
                </a:ln>
                <a:solidFill>
                  <a:srgbClr val="000000"/>
                </a:solidFill>
                <a:effectLst/>
                <a:cs typeface="Arial" panose="020B0604020202020204" pitchFamily="34" charset="0"/>
              </a:rPr>
              <a:t>Unsupported Claim</a:t>
            </a:r>
            <a:endParaRPr kumimoji="0" lang="en-US" altLang="en-US" sz="3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955106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3662</Words>
  <Application>Microsoft Office PowerPoint</Application>
  <PresentationFormat>Widescreen</PresentationFormat>
  <Paragraphs>352</Paragraphs>
  <Slides>68</Slides>
  <Notes>9</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Unit 3  Days 11-15</vt:lpstr>
      <vt:lpstr>Day 11</vt:lpstr>
      <vt:lpstr>Bell Ringer</vt:lpstr>
      <vt:lpstr>Plan for the Day</vt:lpstr>
      <vt:lpstr>Frank Discussion</vt:lpstr>
      <vt:lpstr>Logical Fallacies: What NOT to do.</vt:lpstr>
      <vt:lpstr>Who cares???</vt:lpstr>
      <vt:lpstr>Your Assignment</vt:lpstr>
      <vt:lpstr>Logical Fallacies</vt:lpstr>
      <vt:lpstr>Review: Claims</vt:lpstr>
      <vt:lpstr>Counterclaims</vt:lpstr>
      <vt:lpstr>Example:</vt:lpstr>
      <vt:lpstr>Day 12</vt:lpstr>
      <vt:lpstr>Bell Ringer</vt:lpstr>
      <vt:lpstr>Plan for the Day</vt:lpstr>
      <vt:lpstr>IR Project: One Pager</vt:lpstr>
      <vt:lpstr>PowerPoint Presentation</vt:lpstr>
      <vt:lpstr>PowerPoint Presentation</vt:lpstr>
      <vt:lpstr>PowerPoint Presentation</vt:lpstr>
      <vt:lpstr>Logical Fallacies</vt:lpstr>
      <vt:lpstr>Frank Discussion</vt:lpstr>
      <vt:lpstr>Works Cited Page</vt:lpstr>
      <vt:lpstr>Outlining: Introduction</vt:lpstr>
      <vt:lpstr>Outlining: Body (Claims and Counterclaim)</vt:lpstr>
      <vt:lpstr>Outlining: Conclusion</vt:lpstr>
      <vt:lpstr>Example Outlines</vt:lpstr>
      <vt:lpstr>Work Time!</vt:lpstr>
      <vt:lpstr>Day 13</vt:lpstr>
      <vt:lpstr>Bell Ringer</vt:lpstr>
      <vt:lpstr>PowerPoint Presentation</vt:lpstr>
      <vt:lpstr>Plan for the Day</vt:lpstr>
      <vt:lpstr>Frank Discussion</vt:lpstr>
      <vt:lpstr>Works Cited Page</vt:lpstr>
      <vt:lpstr>Work Time</vt:lpstr>
      <vt:lpstr>Day 14</vt:lpstr>
      <vt:lpstr>Bell Ringer 8</vt:lpstr>
      <vt:lpstr>Plan for the Day</vt:lpstr>
      <vt:lpstr>Speeches???????????</vt:lpstr>
      <vt:lpstr>PowerPoint Presentation</vt:lpstr>
      <vt:lpstr>MCA Testing Information</vt:lpstr>
      <vt:lpstr>The Score and Your Future</vt:lpstr>
      <vt:lpstr>“But testing is stupid and I hate it!”</vt:lpstr>
      <vt:lpstr>Testing Strategies</vt:lpstr>
      <vt:lpstr>Thinking and Answering Questions</vt:lpstr>
      <vt:lpstr>Activating Schema</vt:lpstr>
      <vt:lpstr>Using Context Clues</vt:lpstr>
      <vt:lpstr>Using Context Clues</vt:lpstr>
      <vt:lpstr>Using Inferences</vt:lpstr>
      <vt:lpstr>Using Inferences</vt:lpstr>
      <vt:lpstr>Rereading the Passage</vt:lpstr>
      <vt:lpstr>Understanding the Test Structure</vt:lpstr>
      <vt:lpstr>PowerPoint Presentation</vt:lpstr>
      <vt:lpstr>Finding and Using Directions</vt:lpstr>
      <vt:lpstr>Eliminating Answers</vt:lpstr>
      <vt:lpstr>Testing Format</vt:lpstr>
      <vt:lpstr>Practice Test</vt:lpstr>
      <vt:lpstr>Day 15</vt:lpstr>
      <vt:lpstr>Bell Ringer 1</vt:lpstr>
      <vt:lpstr>Plan for the Day</vt:lpstr>
      <vt:lpstr>IMC/Learning Stairs</vt:lpstr>
      <vt:lpstr>‘Twas the Night Before Testing</vt:lpstr>
      <vt:lpstr>The Morning of Testing</vt:lpstr>
      <vt:lpstr>Multiple Choice Questions</vt:lpstr>
      <vt:lpstr>Multiple Choice Questions</vt:lpstr>
      <vt:lpstr>Pace Yourself</vt:lpstr>
      <vt:lpstr>Reminders…</vt:lpstr>
      <vt:lpstr>Frankenstein Discussion</vt:lpstr>
      <vt:lpstr>Review Videos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Days 11-15</dc:title>
  <cp:lastModifiedBy>CHARLTON ELIZABETH</cp:lastModifiedBy>
  <cp:revision>9</cp:revision>
  <dcterms:modified xsi:type="dcterms:W3CDTF">2018-04-04T14:09:34Z</dcterms:modified>
</cp:coreProperties>
</file>