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70" r:id="rId6"/>
    <p:sldId id="263" r:id="rId7"/>
    <p:sldId id="268" r:id="rId8"/>
    <p:sldId id="261" r:id="rId9"/>
    <p:sldId id="262" r:id="rId10"/>
    <p:sldId id="264" r:id="rId11"/>
    <p:sldId id="273" r:id="rId12"/>
    <p:sldId id="272" r:id="rId13"/>
    <p:sldId id="274" r:id="rId14"/>
    <p:sldId id="275" r:id="rId15"/>
    <p:sldId id="269" r:id="rId16"/>
    <p:sldId id="265" r:id="rId17"/>
    <p:sldId id="271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TON ELIZABETH" userId="S::echarlton@owatonna.k12.mn.us::ed2c7363-624f-4001-af6b-6e4fe19ada12" providerId="AD" clId="Web-{80FDEC0A-99D8-4F0C-A655-5C2CED8E7C1A}"/>
    <pc:docChg chg="addSld delSld modSld">
      <pc:chgData name="CHARLTON ELIZABETH" userId="S::echarlton@owatonna.k12.mn.us::ed2c7363-624f-4001-af6b-6e4fe19ada12" providerId="AD" clId="Web-{80FDEC0A-99D8-4F0C-A655-5C2CED8E7C1A}" dt="2018-04-16T21:36:32.754" v="96"/>
      <pc:docMkLst>
        <pc:docMk/>
      </pc:docMkLst>
      <pc:sldChg chg="modSp">
        <pc:chgData name="CHARLTON ELIZABETH" userId="S::echarlton@owatonna.k12.mn.us::ed2c7363-624f-4001-af6b-6e4fe19ada12" providerId="AD" clId="Web-{80FDEC0A-99D8-4F0C-A655-5C2CED8E7C1A}" dt="2018-04-16T21:36:31.473" v="94"/>
        <pc:sldMkLst>
          <pc:docMk/>
          <pc:sldMk cId="2345252565" sldId="271"/>
        </pc:sldMkLst>
        <pc:spChg chg="mod">
          <ac:chgData name="CHARLTON ELIZABETH" userId="S::echarlton@owatonna.k12.mn.us::ed2c7363-624f-4001-af6b-6e4fe19ada12" providerId="AD" clId="Web-{80FDEC0A-99D8-4F0C-A655-5C2CED8E7C1A}" dt="2018-04-16T21:36:31.473" v="94"/>
          <ac:spMkLst>
            <pc:docMk/>
            <pc:sldMk cId="2345252565" sldId="271"/>
            <ac:spMk id="3" creationId="{A0336875-1738-424E-9465-7ABEEEE6D551}"/>
          </ac:spMkLst>
        </pc:spChg>
      </pc:sldChg>
      <pc:sldChg chg="addSp delSp modSp new">
        <pc:chgData name="CHARLTON ELIZABETH" userId="S::echarlton@owatonna.k12.mn.us::ed2c7363-624f-4001-af6b-6e4fe19ada12" providerId="AD" clId="Web-{80FDEC0A-99D8-4F0C-A655-5C2CED8E7C1A}" dt="2018-04-16T21:35:01.753" v="78"/>
        <pc:sldMkLst>
          <pc:docMk/>
          <pc:sldMk cId="3842422294" sldId="275"/>
        </pc:sldMkLst>
        <pc:spChg chg="del mod">
          <ac:chgData name="CHARLTON ELIZABETH" userId="S::echarlton@owatonna.k12.mn.us::ed2c7363-624f-4001-af6b-6e4fe19ada12" providerId="AD" clId="Web-{80FDEC0A-99D8-4F0C-A655-5C2CED8E7C1A}" dt="2018-04-16T21:30:12.392" v="57"/>
          <ac:spMkLst>
            <pc:docMk/>
            <pc:sldMk cId="3842422294" sldId="275"/>
            <ac:spMk id="2" creationId="{DD3CB770-79F0-43A9-8B3C-7BE982789ED2}"/>
          </ac:spMkLst>
        </pc:spChg>
        <pc:spChg chg="del">
          <ac:chgData name="CHARLTON ELIZABETH" userId="S::echarlton@owatonna.k12.mn.us::ed2c7363-624f-4001-af6b-6e4fe19ada12" providerId="AD" clId="Web-{80FDEC0A-99D8-4F0C-A655-5C2CED8E7C1A}" dt="2018-04-16T21:29:58.142" v="54"/>
          <ac:spMkLst>
            <pc:docMk/>
            <pc:sldMk cId="3842422294" sldId="275"/>
            <ac:spMk id="3" creationId="{7971998A-8BA5-4DD5-A510-2FE698197905}"/>
          </ac:spMkLst>
        </pc:spChg>
        <pc:spChg chg="add del mod">
          <ac:chgData name="CHARLTON ELIZABETH" userId="S::echarlton@owatonna.k12.mn.us::ed2c7363-624f-4001-af6b-6e4fe19ada12" providerId="AD" clId="Web-{80FDEC0A-99D8-4F0C-A655-5C2CED8E7C1A}" dt="2018-04-16T21:30:16.829" v="58"/>
          <ac:spMkLst>
            <pc:docMk/>
            <pc:sldMk cId="3842422294" sldId="275"/>
            <ac:spMk id="7" creationId="{74DE2280-AFD5-4D0F-8130-5FD160DDDA9D}"/>
          </ac:spMkLst>
        </pc:spChg>
        <pc:spChg chg="add del mod">
          <ac:chgData name="CHARLTON ELIZABETH" userId="S::echarlton@owatonna.k12.mn.us::ed2c7363-624f-4001-af6b-6e4fe19ada12" providerId="AD" clId="Web-{80FDEC0A-99D8-4F0C-A655-5C2CED8E7C1A}" dt="2018-04-16T21:33:17.143" v="64"/>
          <ac:spMkLst>
            <pc:docMk/>
            <pc:sldMk cId="3842422294" sldId="275"/>
            <ac:spMk id="9" creationId="{8DB1BF06-B0D0-4CCA-9183-368C42FE42B4}"/>
          </ac:spMkLst>
        </pc:spChg>
        <pc:picChg chg="add del mod ord">
          <ac:chgData name="CHARLTON ELIZABETH" userId="S::echarlton@owatonna.k12.mn.us::ed2c7363-624f-4001-af6b-6e4fe19ada12" providerId="AD" clId="Web-{80FDEC0A-99D8-4F0C-A655-5C2CED8E7C1A}" dt="2018-04-16T21:30:44.830" v="63"/>
          <ac:picMkLst>
            <pc:docMk/>
            <pc:sldMk cId="3842422294" sldId="275"/>
            <ac:picMk id="4" creationId="{6AD39C9E-4A23-4075-B728-775FBBD12A53}"/>
          </ac:picMkLst>
        </pc:picChg>
        <pc:picChg chg="add del mod modCrop">
          <ac:chgData name="CHARLTON ELIZABETH" userId="S::echarlton@owatonna.k12.mn.us::ed2c7363-624f-4001-af6b-6e4fe19ada12" providerId="AD" clId="Web-{80FDEC0A-99D8-4F0C-A655-5C2CED8E7C1A}" dt="2018-04-16T21:33:43.456" v="70"/>
          <ac:picMkLst>
            <pc:docMk/>
            <pc:sldMk cId="3842422294" sldId="275"/>
            <ac:picMk id="10" creationId="{FE084C6D-046E-43FB-92C8-53AE03B939A1}"/>
          </ac:picMkLst>
        </pc:picChg>
        <pc:picChg chg="add mod">
          <ac:chgData name="CHARLTON ELIZABETH" userId="S::echarlton@owatonna.k12.mn.us::ed2c7363-624f-4001-af6b-6e4fe19ada12" providerId="AD" clId="Web-{80FDEC0A-99D8-4F0C-A655-5C2CED8E7C1A}" dt="2018-04-16T21:34:17.769" v="73"/>
          <ac:picMkLst>
            <pc:docMk/>
            <pc:sldMk cId="3842422294" sldId="275"/>
            <ac:picMk id="12" creationId="{2C0A3BEC-BA91-4D62-B072-AE6A44FC983A}"/>
          </ac:picMkLst>
        </pc:picChg>
        <pc:picChg chg="add mod">
          <ac:chgData name="CHARLTON ELIZABETH" userId="S::echarlton@owatonna.k12.mn.us::ed2c7363-624f-4001-af6b-6e4fe19ada12" providerId="AD" clId="Web-{80FDEC0A-99D8-4F0C-A655-5C2CED8E7C1A}" dt="2018-04-16T21:35:01.753" v="78"/>
          <ac:picMkLst>
            <pc:docMk/>
            <pc:sldMk cId="3842422294" sldId="275"/>
            <ac:picMk id="14" creationId="{5844C5D4-2737-4AE1-ABC1-596E4DA4BA13}"/>
          </ac:picMkLst>
        </pc:picChg>
      </pc:sldChg>
    </pc:docChg>
  </pc:docChgLst>
  <pc:docChgLst>
    <pc:chgData name="CHARLTON ELIZABETH" userId="S::echarlton@owatonna.k12.mn.us::ed2c7363-624f-4001-af6b-6e4fe19ada12" providerId="AD" clId="Web-{2FF4AA59-EA14-418B-8F0B-9D58D090BE92}"/>
    <pc:docChg chg="addSld modSld sldOrd">
      <pc:chgData name="CHARLTON ELIZABETH" userId="S::echarlton@owatonna.k12.mn.us::ed2c7363-624f-4001-af6b-6e4fe19ada12" providerId="AD" clId="Web-{2FF4AA59-EA14-418B-8F0B-9D58D090BE92}" dt="2018-04-16T21:17:13.176" v="606"/>
      <pc:docMkLst>
        <pc:docMk/>
      </pc:docMkLst>
      <pc:sldChg chg="modSp">
        <pc:chgData name="CHARLTON ELIZABETH" userId="S::echarlton@owatonna.k12.mn.us::ed2c7363-624f-4001-af6b-6e4fe19ada12" providerId="AD" clId="Web-{2FF4AA59-EA14-418B-8F0B-9D58D090BE92}" dt="2018-04-16T21:00:04.555" v="137"/>
        <pc:sldMkLst>
          <pc:docMk/>
          <pc:sldMk cId="1516918001" sldId="262"/>
        </pc:sldMkLst>
        <pc:spChg chg="mod">
          <ac:chgData name="CHARLTON ELIZABETH" userId="S::echarlton@owatonna.k12.mn.us::ed2c7363-624f-4001-af6b-6e4fe19ada12" providerId="AD" clId="Web-{2FF4AA59-EA14-418B-8F0B-9D58D090BE92}" dt="2018-04-16T20:41:14.434" v="39"/>
          <ac:spMkLst>
            <pc:docMk/>
            <pc:sldMk cId="1516918001" sldId="262"/>
            <ac:spMk id="2" creationId="{DB442009-1CBB-4C27-9187-7280BDB7B826}"/>
          </ac:spMkLst>
        </pc:spChg>
        <pc:spChg chg="mod">
          <ac:chgData name="CHARLTON ELIZABETH" userId="S::echarlton@owatonna.k12.mn.us::ed2c7363-624f-4001-af6b-6e4fe19ada12" providerId="AD" clId="Web-{2FF4AA59-EA14-418B-8F0B-9D58D090BE92}" dt="2018-04-16T21:00:04.555" v="137"/>
          <ac:spMkLst>
            <pc:docMk/>
            <pc:sldMk cId="1516918001" sldId="262"/>
            <ac:spMk id="3" creationId="{22040D44-BE8E-42C2-8D4C-6772B1256638}"/>
          </ac:spMkLst>
        </pc:spChg>
      </pc:sldChg>
      <pc:sldChg chg="modSp">
        <pc:chgData name="CHARLTON ELIZABETH" userId="S::echarlton@owatonna.k12.mn.us::ed2c7363-624f-4001-af6b-6e4fe19ada12" providerId="AD" clId="Web-{2FF4AA59-EA14-418B-8F0B-9D58D090BE92}" dt="2018-04-16T20:41:35.450" v="90"/>
        <pc:sldMkLst>
          <pc:docMk/>
          <pc:sldMk cId="545558040" sldId="264"/>
        </pc:sldMkLst>
        <pc:spChg chg="mod">
          <ac:chgData name="CHARLTON ELIZABETH" userId="S::echarlton@owatonna.k12.mn.us::ed2c7363-624f-4001-af6b-6e4fe19ada12" providerId="AD" clId="Web-{2FF4AA59-EA14-418B-8F0B-9D58D090BE92}" dt="2018-04-16T20:41:35.450" v="90"/>
          <ac:spMkLst>
            <pc:docMk/>
            <pc:sldMk cId="545558040" sldId="264"/>
            <ac:spMk id="3" creationId="{91FA5E7E-DEA0-49F6-8387-9527352E3A0C}"/>
          </ac:spMkLst>
        </pc:spChg>
      </pc:sldChg>
      <pc:sldChg chg="modSp ord">
        <pc:chgData name="CHARLTON ELIZABETH" userId="S::echarlton@owatonna.k12.mn.us::ed2c7363-624f-4001-af6b-6e4fe19ada12" providerId="AD" clId="Web-{2FF4AA59-EA14-418B-8F0B-9D58D090BE92}" dt="2018-04-16T21:09:09.579" v="404"/>
        <pc:sldMkLst>
          <pc:docMk/>
          <pc:sldMk cId="3991480438" sldId="265"/>
        </pc:sldMkLst>
        <pc:spChg chg="mod">
          <ac:chgData name="CHARLTON ELIZABETH" userId="S::echarlton@owatonna.k12.mn.us::ed2c7363-624f-4001-af6b-6e4fe19ada12" providerId="AD" clId="Web-{2FF4AA59-EA14-418B-8F0B-9D58D090BE92}" dt="2018-04-16T21:07:37.138" v="285"/>
          <ac:spMkLst>
            <pc:docMk/>
            <pc:sldMk cId="3991480438" sldId="265"/>
            <ac:spMk id="2" creationId="{4E5E47D0-4FD8-4793-A430-926FFD9BAA03}"/>
          </ac:spMkLst>
        </pc:spChg>
        <pc:spChg chg="mod">
          <ac:chgData name="CHARLTON ELIZABETH" userId="S::echarlton@owatonna.k12.mn.us::ed2c7363-624f-4001-af6b-6e4fe19ada12" providerId="AD" clId="Web-{2FF4AA59-EA14-418B-8F0B-9D58D090BE92}" dt="2018-04-16T21:09:09.579" v="404"/>
          <ac:spMkLst>
            <pc:docMk/>
            <pc:sldMk cId="3991480438" sldId="265"/>
            <ac:spMk id="3" creationId="{8547A9D1-0C8F-43C2-9731-C3F322B6AA4C}"/>
          </ac:spMkLst>
        </pc:spChg>
      </pc:sldChg>
      <pc:sldChg chg="ord">
        <pc:chgData name="CHARLTON ELIZABETH" userId="S::echarlton@owatonna.k12.mn.us::ed2c7363-624f-4001-af6b-6e4fe19ada12" providerId="AD" clId="Web-{2FF4AA59-EA14-418B-8F0B-9D58D090BE92}" dt="2018-04-16T20:41:40.107" v="92"/>
        <pc:sldMkLst>
          <pc:docMk/>
          <pc:sldMk cId="3786890658" sldId="267"/>
        </pc:sldMkLst>
      </pc:sldChg>
      <pc:sldChg chg="modSp ord">
        <pc:chgData name="CHARLTON ELIZABETH" userId="S::echarlton@owatonna.k12.mn.us::ed2c7363-624f-4001-af6b-6e4fe19ada12" providerId="AD" clId="Web-{2FF4AA59-EA14-418B-8F0B-9D58D090BE92}" dt="2018-04-16T21:14:01.340" v="520"/>
        <pc:sldMkLst>
          <pc:docMk/>
          <pc:sldMk cId="1361661422" sldId="269"/>
        </pc:sldMkLst>
        <pc:spChg chg="mod">
          <ac:chgData name="CHARLTON ELIZABETH" userId="S::echarlton@owatonna.k12.mn.us::ed2c7363-624f-4001-af6b-6e4fe19ada12" providerId="AD" clId="Web-{2FF4AA59-EA14-418B-8F0B-9D58D090BE92}" dt="2018-04-16T21:14:01.340" v="520"/>
          <ac:spMkLst>
            <pc:docMk/>
            <pc:sldMk cId="1361661422" sldId="269"/>
            <ac:spMk id="2" creationId="{3DAE498C-4525-40CF-B171-A6A2465BB8D4}"/>
          </ac:spMkLst>
        </pc:spChg>
        <pc:spChg chg="mod">
          <ac:chgData name="CHARLTON ELIZABETH" userId="S::echarlton@owatonna.k12.mn.us::ed2c7363-624f-4001-af6b-6e4fe19ada12" providerId="AD" clId="Web-{2FF4AA59-EA14-418B-8F0B-9D58D090BE92}" dt="2018-04-16T21:13:56.543" v="517"/>
          <ac:spMkLst>
            <pc:docMk/>
            <pc:sldMk cId="1361661422" sldId="269"/>
            <ac:spMk id="3" creationId="{2F12989B-F878-4E50-BB07-6F4378E80367}"/>
          </ac:spMkLst>
        </pc:spChg>
      </pc:sldChg>
      <pc:sldChg chg="modSp new">
        <pc:chgData name="CHARLTON ELIZABETH" userId="S::echarlton@owatonna.k12.mn.us::ed2c7363-624f-4001-af6b-6e4fe19ada12" providerId="AD" clId="Web-{2FF4AA59-EA14-418B-8F0B-9D58D090BE92}" dt="2018-04-16T21:01:47.122" v="274"/>
        <pc:sldMkLst>
          <pc:docMk/>
          <pc:sldMk cId="2345252565" sldId="271"/>
        </pc:sldMkLst>
        <pc:spChg chg="mod">
          <ac:chgData name="CHARLTON ELIZABETH" userId="S::echarlton@owatonna.k12.mn.us::ed2c7363-624f-4001-af6b-6e4fe19ada12" providerId="AD" clId="Web-{2FF4AA59-EA14-418B-8F0B-9D58D090BE92}" dt="2018-04-16T21:00:17.415" v="142"/>
          <ac:spMkLst>
            <pc:docMk/>
            <pc:sldMk cId="2345252565" sldId="271"/>
            <ac:spMk id="2" creationId="{F2F97151-94CF-4FB6-946B-0290C53E530E}"/>
          </ac:spMkLst>
        </pc:spChg>
        <pc:spChg chg="mod">
          <ac:chgData name="CHARLTON ELIZABETH" userId="S::echarlton@owatonna.k12.mn.us::ed2c7363-624f-4001-af6b-6e4fe19ada12" providerId="AD" clId="Web-{2FF4AA59-EA14-418B-8F0B-9D58D090BE92}" dt="2018-04-16T21:01:47.122" v="274"/>
          <ac:spMkLst>
            <pc:docMk/>
            <pc:sldMk cId="2345252565" sldId="271"/>
            <ac:spMk id="3" creationId="{A0336875-1738-424E-9465-7ABEEEE6D551}"/>
          </ac:spMkLst>
        </pc:spChg>
      </pc:sldChg>
      <pc:sldChg chg="modSp new">
        <pc:chgData name="CHARLTON ELIZABETH" userId="S::echarlton@owatonna.k12.mn.us::ed2c7363-624f-4001-af6b-6e4fe19ada12" providerId="AD" clId="Web-{2FF4AA59-EA14-418B-8F0B-9D58D090BE92}" dt="2018-04-16T21:15:17.827" v="565"/>
        <pc:sldMkLst>
          <pc:docMk/>
          <pc:sldMk cId="2830811888" sldId="272"/>
        </pc:sldMkLst>
        <pc:spChg chg="mod">
          <ac:chgData name="CHARLTON ELIZABETH" userId="S::echarlton@owatonna.k12.mn.us::ed2c7363-624f-4001-af6b-6e4fe19ada12" providerId="AD" clId="Web-{2FF4AA59-EA14-418B-8F0B-9D58D090BE92}" dt="2018-04-16T21:08:36.125" v="373"/>
          <ac:spMkLst>
            <pc:docMk/>
            <pc:sldMk cId="2830811888" sldId="272"/>
            <ac:spMk id="2" creationId="{F137FE00-4464-4FEA-860D-4D9D076A7428}"/>
          </ac:spMkLst>
        </pc:spChg>
        <pc:spChg chg="mod">
          <ac:chgData name="CHARLTON ELIZABETH" userId="S::echarlton@owatonna.k12.mn.us::ed2c7363-624f-4001-af6b-6e4fe19ada12" providerId="AD" clId="Web-{2FF4AA59-EA14-418B-8F0B-9D58D090BE92}" dt="2018-04-16T21:15:17.827" v="565"/>
          <ac:spMkLst>
            <pc:docMk/>
            <pc:sldMk cId="2830811888" sldId="272"/>
            <ac:spMk id="3" creationId="{90A91956-3EB3-4315-8C03-5F54B668C042}"/>
          </ac:spMkLst>
        </pc:spChg>
      </pc:sldChg>
      <pc:sldChg chg="modSp new">
        <pc:chgData name="CHARLTON ELIZABETH" userId="S::echarlton@owatonna.k12.mn.us::ed2c7363-624f-4001-af6b-6e4fe19ada12" providerId="AD" clId="Web-{2FF4AA59-EA14-418B-8F0B-9D58D090BE92}" dt="2018-04-16T21:13:22.339" v="504"/>
        <pc:sldMkLst>
          <pc:docMk/>
          <pc:sldMk cId="348157070" sldId="273"/>
        </pc:sldMkLst>
        <pc:spChg chg="mod">
          <ac:chgData name="CHARLTON ELIZABETH" userId="S::echarlton@owatonna.k12.mn.us::ed2c7363-624f-4001-af6b-6e4fe19ada12" providerId="AD" clId="Web-{2FF4AA59-EA14-418B-8F0B-9D58D090BE92}" dt="2018-04-16T21:11:55.023" v="409"/>
          <ac:spMkLst>
            <pc:docMk/>
            <pc:sldMk cId="348157070" sldId="273"/>
            <ac:spMk id="2" creationId="{359F3905-0C20-4BB7-98D6-26F7A93EEBD9}"/>
          </ac:spMkLst>
        </pc:spChg>
        <pc:spChg chg="mod">
          <ac:chgData name="CHARLTON ELIZABETH" userId="S::echarlton@owatonna.k12.mn.us::ed2c7363-624f-4001-af6b-6e4fe19ada12" providerId="AD" clId="Web-{2FF4AA59-EA14-418B-8F0B-9D58D090BE92}" dt="2018-04-16T21:13:22.339" v="504"/>
          <ac:spMkLst>
            <pc:docMk/>
            <pc:sldMk cId="348157070" sldId="273"/>
            <ac:spMk id="3" creationId="{8294B743-678D-424A-A078-4E6787030A00}"/>
          </ac:spMkLst>
        </pc:spChg>
      </pc:sldChg>
      <pc:sldChg chg="modSp new">
        <pc:chgData name="CHARLTON ELIZABETH" userId="S::echarlton@owatonna.k12.mn.us::ed2c7363-624f-4001-af6b-6e4fe19ada12" providerId="AD" clId="Web-{2FF4AA59-EA14-418B-8F0B-9D58D090BE92}" dt="2018-04-16T21:17:13.176" v="605"/>
        <pc:sldMkLst>
          <pc:docMk/>
          <pc:sldMk cId="1469136262" sldId="274"/>
        </pc:sldMkLst>
        <pc:spChg chg="mod">
          <ac:chgData name="CHARLTON ELIZABETH" userId="S::echarlton@owatonna.k12.mn.us::ed2c7363-624f-4001-af6b-6e4fe19ada12" providerId="AD" clId="Web-{2FF4AA59-EA14-418B-8F0B-9D58D090BE92}" dt="2018-04-16T21:15:41.735" v="587"/>
          <ac:spMkLst>
            <pc:docMk/>
            <pc:sldMk cId="1469136262" sldId="274"/>
            <ac:spMk id="2" creationId="{75A4CF3D-CDB7-4FE0-B850-10AE6A22071D}"/>
          </ac:spMkLst>
        </pc:spChg>
        <pc:spChg chg="mod">
          <ac:chgData name="CHARLTON ELIZABETH" userId="S::echarlton@owatonna.k12.mn.us::ed2c7363-624f-4001-af6b-6e4fe19ada12" providerId="AD" clId="Web-{2FF4AA59-EA14-418B-8F0B-9D58D090BE92}" dt="2018-04-16T21:17:13.176" v="605"/>
          <ac:spMkLst>
            <pc:docMk/>
            <pc:sldMk cId="1469136262" sldId="274"/>
            <ac:spMk id="3" creationId="{B0FD841C-1858-4580-87C3-0E06E00E7EA5}"/>
          </ac:spMkLst>
        </pc:spChg>
      </pc:sldChg>
    </pc:docChg>
  </pc:docChgLst>
  <pc:docChgLst>
    <pc:chgData name="CHARLTON ELIZABETH" userId="S::echarlton@owatonna.k12.mn.us::ed2c7363-624f-4001-af6b-6e4fe19ada12" providerId="AD" clId="Web-{217E6C2F-553F-49E6-9B81-D9272C955AC7}"/>
    <pc:docChg chg="addSld delSld modSld sldOrd">
      <pc:chgData name="CHARLTON ELIZABETH" userId="S::echarlton@owatonna.k12.mn.us::ed2c7363-624f-4001-af6b-6e4fe19ada12" providerId="AD" clId="Web-{217E6C2F-553F-49E6-9B81-D9272C955AC7}" dt="2018-04-15T21:50:59.276" v="436"/>
      <pc:docMkLst>
        <pc:docMk/>
      </pc:docMkLst>
      <pc:sldChg chg="delSp modSp mod setBg">
        <pc:chgData name="CHARLTON ELIZABETH" userId="S::echarlton@owatonna.k12.mn.us::ed2c7363-624f-4001-af6b-6e4fe19ada12" providerId="AD" clId="Web-{217E6C2F-553F-49E6-9B81-D9272C955AC7}" dt="2018-04-15T20:59:18.424" v="116"/>
        <pc:sldMkLst>
          <pc:docMk/>
          <pc:sldMk cId="109857222" sldId="256"/>
        </pc:sldMkLst>
        <pc:spChg chg="mod">
          <ac:chgData name="CHARLTON ELIZABETH" userId="S::echarlton@owatonna.k12.mn.us::ed2c7363-624f-4001-af6b-6e4fe19ada12" providerId="AD" clId="Web-{217E6C2F-553F-49E6-9B81-D9272C955AC7}" dt="2018-04-15T20:59:18.424" v="116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HARLTON ELIZABETH" userId="S::echarlton@owatonna.k12.mn.us::ed2c7363-624f-4001-af6b-6e4fe19ada12" providerId="AD" clId="Web-{217E6C2F-553F-49E6-9B81-D9272C955AC7}" dt="2018-04-15T20:59:13.923" v="115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new mod setBg">
        <pc:chgData name="CHARLTON ELIZABETH" userId="S::echarlton@owatonna.k12.mn.us::ed2c7363-624f-4001-af6b-6e4fe19ada12" providerId="AD" clId="Web-{217E6C2F-553F-49E6-9B81-D9272C955AC7}" dt="2018-04-15T20:59:37.018" v="125"/>
        <pc:sldMkLst>
          <pc:docMk/>
          <pc:sldMk cId="2518452192" sldId="258"/>
        </pc:sldMkLst>
        <pc:spChg chg="del">
          <ac:chgData name="CHARLTON ELIZABETH" userId="S::echarlton@owatonna.k12.mn.us::ed2c7363-624f-4001-af6b-6e4fe19ada12" providerId="AD" clId="Web-{217E6C2F-553F-49E6-9B81-D9272C955AC7}" dt="2018-04-15T20:55:14.569" v="14"/>
          <ac:spMkLst>
            <pc:docMk/>
            <pc:sldMk cId="2518452192" sldId="258"/>
            <ac:spMk id="2" creationId="{18BD0B01-7F53-4BA3-BB38-14412DE9C7FF}"/>
          </ac:spMkLst>
        </pc:spChg>
        <pc:spChg chg="del">
          <ac:chgData name="CHARLTON ELIZABETH" userId="S::echarlton@owatonna.k12.mn.us::ed2c7363-624f-4001-af6b-6e4fe19ada12" providerId="AD" clId="Web-{217E6C2F-553F-49E6-9B81-D9272C955AC7}" dt="2018-04-15T20:59:30.049" v="124"/>
          <ac:spMkLst>
            <pc:docMk/>
            <pc:sldMk cId="2518452192" sldId="258"/>
            <ac:spMk id="3" creationId="{812EAD90-1287-4F14-A34C-0A90D0B5FA3D}"/>
          </ac:spMkLst>
        </pc:spChg>
        <pc:spChg chg="add mod">
          <ac:chgData name="CHARLTON ELIZABETH" userId="S::echarlton@owatonna.k12.mn.us::ed2c7363-624f-4001-af6b-6e4fe19ada12" providerId="AD" clId="Web-{217E6C2F-553F-49E6-9B81-D9272C955AC7}" dt="2018-04-15T20:59:37.018" v="125"/>
          <ac:spMkLst>
            <pc:docMk/>
            <pc:sldMk cId="2518452192" sldId="258"/>
            <ac:spMk id="5" creationId="{A45A1B45-5B55-4A8C-8DB5-D20285B0FE6A}"/>
          </ac:spMkLst>
        </pc:spChg>
      </pc:sldChg>
      <pc:sldChg chg="addSp delSp modSp new mod setBg">
        <pc:chgData name="CHARLTON ELIZABETH" userId="S::echarlton@owatonna.k12.mn.us::ed2c7363-624f-4001-af6b-6e4fe19ada12" providerId="AD" clId="Web-{217E6C2F-553F-49E6-9B81-D9272C955AC7}" dt="2018-04-15T20:59:58.363" v="135"/>
        <pc:sldMkLst>
          <pc:docMk/>
          <pc:sldMk cId="822345201" sldId="259"/>
        </pc:sldMkLst>
        <pc:spChg chg="del">
          <ac:chgData name="CHARLTON ELIZABETH" userId="S::echarlton@owatonna.k12.mn.us::ed2c7363-624f-4001-af6b-6e4fe19ada12" providerId="AD" clId="Web-{217E6C2F-553F-49E6-9B81-D9272C955AC7}" dt="2018-04-15T20:55:25.804" v="18"/>
          <ac:spMkLst>
            <pc:docMk/>
            <pc:sldMk cId="822345201" sldId="259"/>
            <ac:spMk id="2" creationId="{24F1550B-BB82-4D71-9A2B-9F49D2B01FDA}"/>
          </ac:spMkLst>
        </pc:spChg>
        <pc:spChg chg="del">
          <ac:chgData name="CHARLTON ELIZABETH" userId="S::echarlton@owatonna.k12.mn.us::ed2c7363-624f-4001-af6b-6e4fe19ada12" providerId="AD" clId="Web-{217E6C2F-553F-49E6-9B81-D9272C955AC7}" dt="2018-04-15T20:59:49.097" v="133"/>
          <ac:spMkLst>
            <pc:docMk/>
            <pc:sldMk cId="822345201" sldId="259"/>
            <ac:spMk id="3" creationId="{2219EF3A-E35D-4FCF-B653-E2864D3C84AE}"/>
          </ac:spMkLst>
        </pc:spChg>
        <pc:spChg chg="add mod">
          <ac:chgData name="CHARLTON ELIZABETH" userId="S::echarlton@owatonna.k12.mn.us::ed2c7363-624f-4001-af6b-6e4fe19ada12" providerId="AD" clId="Web-{217E6C2F-553F-49E6-9B81-D9272C955AC7}" dt="2018-04-15T20:59:58.363" v="135"/>
          <ac:spMkLst>
            <pc:docMk/>
            <pc:sldMk cId="822345201" sldId="259"/>
            <ac:spMk id="5" creationId="{32B1072B-8B15-4F26-813C-0D421AB11577}"/>
          </ac:spMkLst>
        </pc:spChg>
      </pc:sldChg>
      <pc:sldChg chg="delSp modSp new mod ord setBg">
        <pc:chgData name="CHARLTON ELIZABETH" userId="S::echarlton@owatonna.k12.mn.us::ed2c7363-624f-4001-af6b-6e4fe19ada12" providerId="AD" clId="Web-{217E6C2F-553F-49E6-9B81-D9272C955AC7}" dt="2018-04-15T21:00:20.973" v="150"/>
        <pc:sldMkLst>
          <pc:docMk/>
          <pc:sldMk cId="3538279188" sldId="260"/>
        </pc:sldMkLst>
        <pc:spChg chg="mod">
          <ac:chgData name="CHARLTON ELIZABETH" userId="S::echarlton@owatonna.k12.mn.us::ed2c7363-624f-4001-af6b-6e4fe19ada12" providerId="AD" clId="Web-{217E6C2F-553F-49E6-9B81-D9272C955AC7}" dt="2018-04-15T21:00:17.160" v="149"/>
          <ac:spMkLst>
            <pc:docMk/>
            <pc:sldMk cId="3538279188" sldId="260"/>
            <ac:spMk id="2" creationId="{7C8975C0-E533-4034-A000-2FB8160B4E70}"/>
          </ac:spMkLst>
        </pc:spChg>
        <pc:spChg chg="del">
          <ac:chgData name="CHARLTON ELIZABETH" userId="S::echarlton@owatonna.k12.mn.us::ed2c7363-624f-4001-af6b-6e4fe19ada12" providerId="AD" clId="Web-{217E6C2F-553F-49E6-9B81-D9272C955AC7}" dt="2018-04-15T21:00:20.973" v="150"/>
          <ac:spMkLst>
            <pc:docMk/>
            <pc:sldMk cId="3538279188" sldId="260"/>
            <ac:spMk id="3" creationId="{6E106316-9962-4F58-A530-FDB0E97AB5BF}"/>
          </ac:spMkLst>
        </pc:spChg>
      </pc:sldChg>
      <pc:sldChg chg="delSp modSp new mod setBg">
        <pc:chgData name="CHARLTON ELIZABETH" userId="S::echarlton@owatonna.k12.mn.us::ed2c7363-624f-4001-af6b-6e4fe19ada12" providerId="AD" clId="Web-{217E6C2F-553F-49E6-9B81-D9272C955AC7}" dt="2018-04-15T21:00:44.130" v="159"/>
        <pc:sldMkLst>
          <pc:docMk/>
          <pc:sldMk cId="2670028614" sldId="261"/>
        </pc:sldMkLst>
        <pc:spChg chg="mod">
          <ac:chgData name="CHARLTON ELIZABETH" userId="S::echarlton@owatonna.k12.mn.us::ed2c7363-624f-4001-af6b-6e4fe19ada12" providerId="AD" clId="Web-{217E6C2F-553F-49E6-9B81-D9272C955AC7}" dt="2018-04-15T21:00:44.130" v="159"/>
          <ac:spMkLst>
            <pc:docMk/>
            <pc:sldMk cId="2670028614" sldId="261"/>
            <ac:spMk id="2" creationId="{71B91DF0-31AD-476F-AC9C-19FEB632DFCD}"/>
          </ac:spMkLst>
        </pc:spChg>
        <pc:spChg chg="del">
          <ac:chgData name="CHARLTON ELIZABETH" userId="S::echarlton@owatonna.k12.mn.us::ed2c7363-624f-4001-af6b-6e4fe19ada12" providerId="AD" clId="Web-{217E6C2F-553F-49E6-9B81-D9272C955AC7}" dt="2018-04-15T21:00:30.208" v="151"/>
          <ac:spMkLst>
            <pc:docMk/>
            <pc:sldMk cId="2670028614" sldId="261"/>
            <ac:spMk id="3" creationId="{8B3F7250-AEDB-4697-8D94-AC1D6DEB72F0}"/>
          </ac:spMkLst>
        </pc:spChg>
      </pc:sldChg>
      <pc:sldChg chg="modSp new ord">
        <pc:chgData name="CHARLTON ELIZABETH" userId="S::echarlton@owatonna.k12.mn.us::ed2c7363-624f-4001-af6b-6e4fe19ada12" providerId="AD" clId="Web-{217E6C2F-553F-49E6-9B81-D9272C955AC7}" dt="2018-04-15T21:30:06.027" v="365"/>
        <pc:sldMkLst>
          <pc:docMk/>
          <pc:sldMk cId="1516918001" sldId="262"/>
        </pc:sldMkLst>
        <pc:spChg chg="mod">
          <ac:chgData name="CHARLTON ELIZABETH" userId="S::echarlton@owatonna.k12.mn.us::ed2c7363-624f-4001-af6b-6e4fe19ada12" providerId="AD" clId="Web-{217E6C2F-553F-49E6-9B81-D9272C955AC7}" dt="2018-04-15T21:30:06.027" v="365"/>
          <ac:spMkLst>
            <pc:docMk/>
            <pc:sldMk cId="1516918001" sldId="262"/>
            <ac:spMk id="2" creationId="{DB442009-1CBB-4C27-9187-7280BDB7B826}"/>
          </ac:spMkLst>
        </pc:spChg>
        <pc:spChg chg="mod">
          <ac:chgData name="CHARLTON ELIZABETH" userId="S::echarlton@owatonna.k12.mn.us::ed2c7363-624f-4001-af6b-6e4fe19ada12" providerId="AD" clId="Web-{217E6C2F-553F-49E6-9B81-D9272C955AC7}" dt="2018-04-15T21:19:02.311" v="362"/>
          <ac:spMkLst>
            <pc:docMk/>
            <pc:sldMk cId="1516918001" sldId="262"/>
            <ac:spMk id="3" creationId="{22040D44-BE8E-42C2-8D4C-6772B1256638}"/>
          </ac:spMkLst>
        </pc:spChg>
      </pc:sldChg>
      <pc:sldChg chg="modSp new">
        <pc:chgData name="CHARLTON ELIZABETH" userId="S::echarlton@owatonna.k12.mn.us::ed2c7363-624f-4001-af6b-6e4fe19ada12" providerId="AD" clId="Web-{217E6C2F-553F-49E6-9B81-D9272C955AC7}" dt="2018-04-15T21:18:33.403" v="352"/>
        <pc:sldMkLst>
          <pc:docMk/>
          <pc:sldMk cId="1408224757" sldId="263"/>
        </pc:sldMkLst>
        <pc:spChg chg="mod">
          <ac:chgData name="CHARLTON ELIZABETH" userId="S::echarlton@owatonna.k12.mn.us::ed2c7363-624f-4001-af6b-6e4fe19ada12" providerId="AD" clId="Web-{217E6C2F-553F-49E6-9B81-D9272C955AC7}" dt="2018-04-15T20:56:54.073" v="82"/>
          <ac:spMkLst>
            <pc:docMk/>
            <pc:sldMk cId="1408224757" sldId="263"/>
            <ac:spMk id="2" creationId="{154D3247-6C74-4FA8-8196-4DDDFC5A31FD}"/>
          </ac:spMkLst>
        </pc:spChg>
        <pc:spChg chg="mod">
          <ac:chgData name="CHARLTON ELIZABETH" userId="S::echarlton@owatonna.k12.mn.us::ed2c7363-624f-4001-af6b-6e4fe19ada12" providerId="AD" clId="Web-{217E6C2F-553F-49E6-9B81-D9272C955AC7}" dt="2018-04-15T21:18:33.403" v="352"/>
          <ac:spMkLst>
            <pc:docMk/>
            <pc:sldMk cId="1408224757" sldId="263"/>
            <ac:spMk id="3" creationId="{46EBBBED-1045-4E2A-B1BF-24B8C89014A3}"/>
          </ac:spMkLst>
        </pc:spChg>
      </pc:sldChg>
      <pc:sldChg chg="modSp new mod setBg">
        <pc:chgData name="CHARLTON ELIZABETH" userId="S::echarlton@owatonna.k12.mn.us::ed2c7363-624f-4001-af6b-6e4fe19ada12" providerId="AD" clId="Web-{217E6C2F-553F-49E6-9B81-D9272C955AC7}" dt="2018-04-15T21:50:59.276" v="435"/>
        <pc:sldMkLst>
          <pc:docMk/>
          <pc:sldMk cId="545558040" sldId="264"/>
        </pc:sldMkLst>
        <pc:spChg chg="mod">
          <ac:chgData name="CHARLTON ELIZABETH" userId="S::echarlton@owatonna.k12.mn.us::ed2c7363-624f-4001-af6b-6e4fe19ada12" providerId="AD" clId="Web-{217E6C2F-553F-49E6-9B81-D9272C955AC7}" dt="2018-04-15T20:58:22.687" v="99"/>
          <ac:spMkLst>
            <pc:docMk/>
            <pc:sldMk cId="545558040" sldId="264"/>
            <ac:spMk id="2" creationId="{BBDC3BF3-C411-4C7A-9D22-83D3703426C7}"/>
          </ac:spMkLst>
        </pc:spChg>
        <pc:spChg chg="mod">
          <ac:chgData name="CHARLTON ELIZABETH" userId="S::echarlton@owatonna.k12.mn.us::ed2c7363-624f-4001-af6b-6e4fe19ada12" providerId="AD" clId="Web-{217E6C2F-553F-49E6-9B81-D9272C955AC7}" dt="2018-04-15T21:50:59.276" v="435"/>
          <ac:spMkLst>
            <pc:docMk/>
            <pc:sldMk cId="545558040" sldId="264"/>
            <ac:spMk id="3" creationId="{91FA5E7E-DEA0-49F6-8387-9527352E3A0C}"/>
          </ac:spMkLst>
        </pc:spChg>
      </pc:sldChg>
      <pc:sldChg chg="modSp new">
        <pc:chgData name="CHARLTON ELIZABETH" userId="S::echarlton@owatonna.k12.mn.us::ed2c7363-624f-4001-af6b-6e4fe19ada12" providerId="AD" clId="Web-{217E6C2F-553F-49E6-9B81-D9272C955AC7}" dt="2018-04-15T21:12:05.361" v="203"/>
        <pc:sldMkLst>
          <pc:docMk/>
          <pc:sldMk cId="3991480438" sldId="265"/>
        </pc:sldMkLst>
        <pc:spChg chg="mod">
          <ac:chgData name="CHARLTON ELIZABETH" userId="S::echarlton@owatonna.k12.mn.us::ed2c7363-624f-4001-af6b-6e4fe19ada12" providerId="AD" clId="Web-{217E6C2F-553F-49E6-9B81-D9272C955AC7}" dt="2018-04-15T21:12:05.361" v="203"/>
          <ac:spMkLst>
            <pc:docMk/>
            <pc:sldMk cId="3991480438" sldId="265"/>
            <ac:spMk id="2" creationId="{4E5E47D0-4FD8-4793-A430-926FFD9BAA03}"/>
          </ac:spMkLst>
        </pc:spChg>
      </pc:sldChg>
      <pc:sldChg chg="add ord">
        <pc:chgData name="CHARLTON ELIZABETH" userId="S::echarlton@owatonna.k12.mn.us::ed2c7363-624f-4001-af6b-6e4fe19ada12" providerId="AD" clId="Web-{217E6C2F-553F-49E6-9B81-D9272C955AC7}" dt="2018-04-15T21:35:48.602" v="432"/>
        <pc:sldMkLst>
          <pc:docMk/>
          <pc:sldMk cId="3786890658" sldId="267"/>
        </pc:sldMkLst>
      </pc:sldChg>
      <pc:sldChg chg="add">
        <pc:chgData name="CHARLTON ELIZABETH" userId="S::echarlton@owatonna.k12.mn.us::ed2c7363-624f-4001-af6b-6e4fe19ada12" providerId="AD" clId="Web-{217E6C2F-553F-49E6-9B81-D9272C955AC7}" dt="2018-04-15T21:13:22.364" v="257"/>
        <pc:sldMkLst>
          <pc:docMk/>
          <pc:sldMk cId="3677373271" sldId="268"/>
        </pc:sldMkLst>
      </pc:sldChg>
      <pc:sldChg chg="modSp new ord">
        <pc:chgData name="CHARLTON ELIZABETH" userId="S::echarlton@owatonna.k12.mn.us::ed2c7363-624f-4001-af6b-6e4fe19ada12" providerId="AD" clId="Web-{217E6C2F-553F-49E6-9B81-D9272C955AC7}" dt="2018-04-15T21:35:45.915" v="431"/>
        <pc:sldMkLst>
          <pc:docMk/>
          <pc:sldMk cId="1361661422" sldId="269"/>
        </pc:sldMkLst>
        <pc:spChg chg="mod">
          <ac:chgData name="CHARLTON ELIZABETH" userId="S::echarlton@owatonna.k12.mn.us::ed2c7363-624f-4001-af6b-6e4fe19ada12" providerId="AD" clId="Web-{217E6C2F-553F-49E6-9B81-D9272C955AC7}" dt="2018-04-15T21:35:45.915" v="431"/>
          <ac:spMkLst>
            <pc:docMk/>
            <pc:sldMk cId="1361661422" sldId="269"/>
            <ac:spMk id="2" creationId="{3DAE498C-4525-40CF-B171-A6A2465BB8D4}"/>
          </ac:spMkLst>
        </pc:spChg>
      </pc:sldChg>
      <pc:sldChg chg="modSp add">
        <pc:chgData name="CHARLTON ELIZABETH" userId="S::echarlton@owatonna.k12.mn.us::ed2c7363-624f-4001-af6b-6e4fe19ada12" providerId="AD" clId="Web-{217E6C2F-553F-49E6-9B81-D9272C955AC7}" dt="2018-04-15T21:18:53.955" v="361"/>
        <pc:sldMkLst>
          <pc:docMk/>
          <pc:sldMk cId="1117972625" sldId="270"/>
        </pc:sldMkLst>
        <pc:spChg chg="mod">
          <ac:chgData name="CHARLTON ELIZABETH" userId="S::echarlton@owatonna.k12.mn.us::ed2c7363-624f-4001-af6b-6e4fe19ada12" providerId="AD" clId="Web-{217E6C2F-553F-49E6-9B81-D9272C955AC7}" dt="2018-04-15T21:18:53.955" v="361"/>
          <ac:spMkLst>
            <pc:docMk/>
            <pc:sldMk cId="1117972625" sldId="270"/>
            <ac:spMk id="2" creationId="{E6E7DD68-2D20-4ACD-9D2D-EE9B5A37FF16}"/>
          </ac:spMkLst>
        </pc:spChg>
      </pc:sldChg>
    </pc:docChg>
  </pc:docChgLst>
  <pc:docChgLst>
    <pc:chgData name="CHARLTON ELIZABETH" userId="S::echarlton@owatonna.k12.mn.us::ed2c7363-624f-4001-af6b-6e4fe19ada12" providerId="AD" clId="Web-{68CFAEF7-B3A6-45C0-ABE6-EB2831537D47}"/>
    <pc:docChg chg="modSld">
      <pc:chgData name="CHARLTON ELIZABETH" userId="S::echarlton@owatonna.k12.mn.us::ed2c7363-624f-4001-af6b-6e4fe19ada12" providerId="AD" clId="Web-{68CFAEF7-B3A6-45C0-ABE6-EB2831537D47}" dt="2018-04-18T15:19:55.841" v="1"/>
      <pc:docMkLst>
        <pc:docMk/>
      </pc:docMkLst>
      <pc:sldChg chg="modSp">
        <pc:chgData name="CHARLTON ELIZABETH" userId="S::echarlton@owatonna.k12.mn.us::ed2c7363-624f-4001-af6b-6e4fe19ada12" providerId="AD" clId="Web-{68CFAEF7-B3A6-45C0-ABE6-EB2831537D47}" dt="2018-04-18T15:19:55.841" v="1"/>
        <pc:sldMkLst>
          <pc:docMk/>
          <pc:sldMk cId="3842422294" sldId="275"/>
        </pc:sldMkLst>
        <pc:picChg chg="mod">
          <ac:chgData name="CHARLTON ELIZABETH" userId="S::echarlton@owatonna.k12.mn.us::ed2c7363-624f-4001-af6b-6e4fe19ada12" providerId="AD" clId="Web-{68CFAEF7-B3A6-45C0-ABE6-EB2831537D47}" dt="2018-04-18T15:19:55.841" v="1"/>
          <ac:picMkLst>
            <pc:docMk/>
            <pc:sldMk cId="3842422294" sldId="275"/>
            <ac:picMk id="12" creationId="{2C0A3BEC-BA91-4D62-B072-AE6A44FC983A}"/>
          </ac:picMkLst>
        </pc:picChg>
        <pc:picChg chg="mod">
          <ac:chgData name="CHARLTON ELIZABETH" userId="S::echarlton@owatonna.k12.mn.us::ed2c7363-624f-4001-af6b-6e4fe19ada12" providerId="AD" clId="Web-{68CFAEF7-B3A6-45C0-ABE6-EB2831537D47}" dt="2018-04-18T15:09:41.176" v="0"/>
          <ac:picMkLst>
            <pc:docMk/>
            <pc:sldMk cId="3842422294" sldId="275"/>
            <ac:picMk id="14" creationId="{5844C5D4-2737-4AE1-ABC1-596E4DA4BA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2BAEC-4485-44ED-A205-340A594E9EC3}" type="datetimeFigureOut">
              <a:rPr lang="en-US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AFEF2-286A-41AF-BC28-8769AD2837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3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Skip (1:14-1:17:30)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A61D7-79C4-4027-8A35-1903E1A5699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66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Skip (1:14-1:17:30)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A61D7-79C4-4027-8A35-1903E1A56990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6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0qxXfD8vMY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TZrPVqR0D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0qxXfD8vMY" TargetMode="Externa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8119" y="1827497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>
                <a:solidFill>
                  <a:srgbClr val="FFFFFF"/>
                </a:solidFill>
                <a:cs typeface="Calibri Light"/>
              </a:rPr>
              <a:t>MCA Testing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C3BF3-C411-4C7A-9D22-83D370342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Plan for the 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5E7E-DEA0-49F6-8387-9527352E3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en-US" sz="3600">
                <a:cs typeface="Calibri"/>
              </a:rPr>
              <a:t>Verbal Citations</a:t>
            </a:r>
          </a:p>
          <a:p>
            <a:r>
              <a:rPr lang="en-US" sz="3600">
                <a:cs typeface="Calibri"/>
              </a:rPr>
              <a:t>Speech Skills</a:t>
            </a:r>
          </a:p>
          <a:p>
            <a:r>
              <a:rPr lang="en-US" sz="3600">
                <a:cs typeface="Calibri"/>
              </a:rPr>
              <a:t>Outline Revision and Work Time</a:t>
            </a:r>
          </a:p>
        </p:txBody>
      </p:sp>
    </p:spTree>
    <p:extLst>
      <p:ext uri="{BB962C8B-B14F-4D97-AF65-F5344CB8AC3E}">
        <p14:creationId xmlns:p14="http://schemas.microsoft.com/office/powerpoint/2010/main" val="545558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F3905-0C20-4BB7-98D6-26F7A93EE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Rubric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4B743-678D-424A-A078-4E6787030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cs typeface="Calibri"/>
              </a:rPr>
              <a:t>EU9: Strength of Arguments</a:t>
            </a:r>
          </a:p>
          <a:p>
            <a:r>
              <a:rPr lang="en-US" sz="3600">
                <a:cs typeface="Calibri"/>
              </a:rPr>
              <a:t>EU12: Organization</a:t>
            </a:r>
          </a:p>
          <a:p>
            <a:r>
              <a:rPr lang="en-US" sz="3600">
                <a:cs typeface="Calibri"/>
              </a:rPr>
              <a:t>EU20: Presentation Skills</a:t>
            </a:r>
          </a:p>
          <a:p>
            <a:pPr lvl="1"/>
            <a:r>
              <a:rPr lang="en-US" sz="3600">
                <a:cs typeface="Calibri"/>
              </a:rPr>
              <a:t>Change "Audience Appropriateness" NO VISUALS REQUIRED</a:t>
            </a:r>
          </a:p>
          <a:p>
            <a:pPr lvl="1"/>
            <a:r>
              <a:rPr lang="en-US" sz="3600">
                <a:cs typeface="Calibri"/>
              </a:rPr>
              <a:t>Note: 2-5 minutes</a:t>
            </a:r>
          </a:p>
        </p:txBody>
      </p:sp>
    </p:spTree>
    <p:extLst>
      <p:ext uri="{BB962C8B-B14F-4D97-AF65-F5344CB8AC3E}">
        <p14:creationId xmlns:p14="http://schemas.microsoft.com/office/powerpoint/2010/main" val="34815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FE00-4464-4FEA-860D-4D9D076A7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Verbal Citations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91956-3EB3-4315-8C03-5F54B668C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3600">
                <a:cs typeface="Calibri"/>
              </a:rPr>
              <a:t>For each piece of evidence you have, you need to tell your audience where you got your information.</a:t>
            </a:r>
            <a:endParaRPr lang="en-US" sz="3600"/>
          </a:p>
          <a:p>
            <a:pPr>
              <a:buNone/>
            </a:pPr>
            <a:r>
              <a:rPr lang="en-US" sz="3600">
                <a:cs typeface="Calibri"/>
              </a:rPr>
              <a:t>That means that you need to say…</a:t>
            </a:r>
            <a:endParaRPr lang="en-US" sz="3600"/>
          </a:p>
          <a:p>
            <a:pPr marL="1371600" lvl="2" indent="-342900">
              <a:buAutoNum type="arabicPeriod"/>
            </a:pPr>
            <a:r>
              <a:rPr lang="en-US" sz="3600">
                <a:cs typeface="Calibri"/>
              </a:rPr>
              <a:t>Author’s name</a:t>
            </a:r>
          </a:p>
          <a:p>
            <a:pPr marL="1371600" lvl="2" indent="-342900">
              <a:buAutoNum type="arabicPeriod"/>
            </a:pPr>
            <a:r>
              <a:rPr lang="en-US" sz="3600">
                <a:cs typeface="Calibri"/>
              </a:rPr>
              <a:t>Article title</a:t>
            </a:r>
          </a:p>
          <a:p>
            <a:pPr indent="0">
              <a:buNone/>
            </a:pPr>
            <a:r>
              <a:rPr lang="en-US" sz="3600">
                <a:cs typeface="Calibri"/>
              </a:rPr>
              <a:t>This HAS to be said before you give the information, otherwise it is technically plagiarism.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11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4CF3D-CDB7-4FE0-B850-10AE6A220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Verbal Citation Sentence Stems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D841C-1858-4580-87C3-0E06E00E7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sz="3600">
                <a:cs typeface="Calibri"/>
              </a:rPr>
              <a:t>According to __________’s article __________….</a:t>
            </a:r>
          </a:p>
          <a:p>
            <a:pPr>
              <a:buAutoNum type="arabicPeriod"/>
            </a:pPr>
            <a:r>
              <a:rPr lang="en-US" sz="3600">
                <a:cs typeface="Calibri"/>
              </a:rPr>
              <a:t>_______ writes in his/her/their article _________…</a:t>
            </a:r>
          </a:p>
          <a:p>
            <a:pPr>
              <a:buAutoNum type="arabicPeriod"/>
            </a:pPr>
            <a:r>
              <a:rPr lang="en-US" sz="3600">
                <a:cs typeface="Calibri"/>
              </a:rPr>
              <a:t>A study reported in the article ________ by _______ states/concluded…</a:t>
            </a:r>
          </a:p>
          <a:p>
            <a:pPr>
              <a:buAutoNum type="arabicPeriod"/>
            </a:pPr>
            <a:r>
              <a:rPr lang="en-US" sz="3600">
                <a:cs typeface="Calibri"/>
              </a:rPr>
              <a:t>In the article ________, ________ states/writes/argues/claims/observes...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9136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2C0A3BEC-BA91-4D62-B072-AE6A44FC9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48" y="-116648"/>
            <a:ext cx="12390407" cy="2936240"/>
          </a:xfrm>
          <a:prstGeom prst="rect">
            <a:avLst/>
          </a:prstGeom>
        </p:spPr>
      </p:pic>
      <p:pic>
        <p:nvPicPr>
          <p:cNvPr id="14" name="Picture 1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5844C5D4-2737-4AE1-ABC1-596E4DA4B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3904" y="4310977"/>
            <a:ext cx="12447917" cy="164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422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E498C-4525-40CF-B171-A6A2465BB8D4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cs typeface="Calibri Light"/>
              </a:rPr>
              <a:t>Speech Skills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2989B-F878-4E50-BB07-6F4378E80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cs typeface="Calibri"/>
              </a:rPr>
              <a:t>Volume: how loud or soft the speaker’s voice is</a:t>
            </a:r>
          </a:p>
          <a:p>
            <a:r>
              <a:rPr lang="en-US" sz="3600">
                <a:cs typeface="Calibri"/>
              </a:rPr>
              <a:t>Pitch: how high or low the speaker’s voice is</a:t>
            </a:r>
          </a:p>
          <a:p>
            <a:r>
              <a:rPr lang="en-US" sz="3600">
                <a:cs typeface="Calibri"/>
              </a:rPr>
              <a:t>Rate: the speed of the speaker’s speech</a:t>
            </a:r>
          </a:p>
          <a:p>
            <a:pPr lvl="1"/>
            <a:r>
              <a:rPr lang="en-US" sz="3200">
                <a:cs typeface="Calibri"/>
              </a:rPr>
              <a:t>Pauses</a:t>
            </a:r>
          </a:p>
          <a:p>
            <a:r>
              <a:rPr lang="en-US" sz="3600">
                <a:cs typeface="Calibri"/>
              </a:rPr>
              <a:t>Vocal Variety: changing how you speak throughout the speech</a:t>
            </a:r>
          </a:p>
          <a:p>
            <a:r>
              <a:rPr lang="en-US" sz="3600">
                <a:cs typeface="Calibri"/>
              </a:rPr>
              <a:t>Body Language: how the speaker is standing/moving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1661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47D0-4FD8-4793-A430-926FFD9BA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Outline Revision: Big Things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7A9D1-0C8F-43C2-9731-C3F322B6A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cs typeface="Calibri"/>
              </a:rPr>
              <a:t>Credibility Statement: Why should your audience trust you?</a:t>
            </a:r>
          </a:p>
          <a:p>
            <a:r>
              <a:rPr lang="en-US" sz="3600">
                <a:cs typeface="Calibri"/>
              </a:rPr>
              <a:t>Evidence: Direct quote from the article WITH a citation. (</a:t>
            </a:r>
            <a:r>
              <a:rPr lang="en-US" sz="3600" err="1">
                <a:cs typeface="Calibri"/>
              </a:rPr>
              <a:t>AuthorLastName</a:t>
            </a:r>
            <a:r>
              <a:rPr lang="en-US" sz="3600">
                <a:cs typeface="Calibri"/>
              </a:rPr>
              <a:t>)</a:t>
            </a:r>
          </a:p>
          <a:p>
            <a:r>
              <a:rPr lang="en-US" sz="3600">
                <a:cs typeface="Calibri"/>
              </a:rPr>
              <a:t>Counter-claim: Don't forget to tear apart the opposing argument!</a:t>
            </a:r>
          </a:p>
        </p:txBody>
      </p:sp>
    </p:spTree>
    <p:extLst>
      <p:ext uri="{BB962C8B-B14F-4D97-AF65-F5344CB8AC3E}">
        <p14:creationId xmlns:p14="http://schemas.microsoft.com/office/powerpoint/2010/main" val="3991480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97151-94CF-4FB6-946B-0290C53E5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Work Time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36875-1738-424E-9465-7ABEEEE6D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3600">
                <a:cs typeface="Calibri"/>
              </a:rPr>
              <a:t>Revise your outline</a:t>
            </a:r>
          </a:p>
          <a:p>
            <a:pPr lvl="3"/>
            <a:r>
              <a:rPr lang="en-US" sz="3600">
                <a:cs typeface="Calibri"/>
              </a:rPr>
              <a:t>Create a clean copy for me to grade</a:t>
            </a:r>
          </a:p>
          <a:p>
            <a:pPr marL="742950" indent="-742950">
              <a:buAutoNum type="arabicPeriod"/>
            </a:pPr>
            <a:r>
              <a:rPr lang="en-US" sz="3600">
                <a:cs typeface="Calibri"/>
              </a:rPr>
              <a:t>Works Cited/Annotated Bibliography</a:t>
            </a:r>
          </a:p>
          <a:p>
            <a:pPr marL="742950" indent="-742950">
              <a:buAutoNum type="arabicPeriod"/>
            </a:pPr>
            <a:r>
              <a:rPr lang="en-US" sz="3600">
                <a:cs typeface="Calibri"/>
              </a:rPr>
              <a:t>Create your notecards</a:t>
            </a:r>
          </a:p>
          <a:p>
            <a:pPr lvl="3"/>
            <a:r>
              <a:rPr lang="en-US" sz="3600">
                <a:cs typeface="Calibri"/>
              </a:rPr>
              <a:t>Only put words and phrases that will help you remember your speech!</a:t>
            </a:r>
          </a:p>
          <a:p>
            <a:pPr marL="742950" indent="-742950">
              <a:buAutoNum type="arabicPeriod"/>
            </a:pPr>
            <a:r>
              <a:rPr lang="en-US" sz="3600">
                <a:cs typeface="Calibri"/>
              </a:rPr>
              <a:t>Practice on your own. Time yourself!</a:t>
            </a:r>
          </a:p>
          <a:p>
            <a:pPr marL="742950" indent="-742950">
              <a:buAutoNum type="arabicPeriod"/>
            </a:pPr>
            <a:r>
              <a:rPr lang="en-US" sz="3600">
                <a:cs typeface="Calibri"/>
              </a:rPr>
              <a:t>Practice with a partner. Get/give feedback.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5252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4DC26-AE0E-42EA-8D90-DCF98447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"FFA" Movie </a:t>
            </a:r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07387B09-C916-4B4C-9031-4B1A36B36D8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38148" y="1479301"/>
            <a:ext cx="7915700" cy="480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9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45A1B45-5B55-4A8C-8DB5-D20285B0FE6A}"/>
              </a:ext>
            </a:extLst>
          </p:cNvPr>
          <p:cNvSpPr txBox="1">
            <a:spLocks/>
          </p:cNvSpPr>
          <p:nvPr/>
        </p:nvSpPr>
        <p:spPr>
          <a:xfrm>
            <a:off x="1523999" y="175925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>
                <a:solidFill>
                  <a:srgbClr val="FFFFFF"/>
                </a:solidFill>
                <a:cs typeface="Calibri Light"/>
              </a:rPr>
              <a:t>MCA Testing</a:t>
            </a:r>
          </a:p>
        </p:txBody>
      </p:sp>
    </p:spTree>
    <p:extLst>
      <p:ext uri="{BB962C8B-B14F-4D97-AF65-F5344CB8AC3E}">
        <p14:creationId xmlns:p14="http://schemas.microsoft.com/office/powerpoint/2010/main" val="251845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2B1072B-8B15-4F26-813C-0D421AB11577}"/>
              </a:ext>
            </a:extLst>
          </p:cNvPr>
          <p:cNvSpPr txBox="1">
            <a:spLocks/>
          </p:cNvSpPr>
          <p:nvPr/>
        </p:nvSpPr>
        <p:spPr>
          <a:xfrm>
            <a:off x="1523999" y="177063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>
                <a:solidFill>
                  <a:srgbClr val="FFFFFF"/>
                </a:solidFill>
                <a:cs typeface="Calibri Light"/>
              </a:rPr>
              <a:t>MCA Testing</a:t>
            </a:r>
          </a:p>
        </p:txBody>
      </p:sp>
    </p:spTree>
    <p:extLst>
      <p:ext uri="{BB962C8B-B14F-4D97-AF65-F5344CB8AC3E}">
        <p14:creationId xmlns:p14="http://schemas.microsoft.com/office/powerpoint/2010/main" val="82234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975C0-E533-4034-A000-2FB8160B4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7497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>
                <a:solidFill>
                  <a:srgbClr val="FFFFFF"/>
                </a:solidFill>
                <a:cs typeface="Calibri Light"/>
              </a:rPr>
              <a:t>Day 19</a:t>
            </a:r>
          </a:p>
        </p:txBody>
      </p:sp>
    </p:spTree>
    <p:extLst>
      <p:ext uri="{BB962C8B-B14F-4D97-AF65-F5344CB8AC3E}">
        <p14:creationId xmlns:p14="http://schemas.microsoft.com/office/powerpoint/2010/main" val="353827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7DD68-2D20-4ACD-9D2D-EE9B5A37F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5" y="137663"/>
            <a:ext cx="10515600" cy="1325563"/>
          </a:xfrm>
        </p:spPr>
        <p:txBody>
          <a:bodyPr/>
          <a:lstStyle/>
          <a:p>
            <a:r>
              <a:rPr lang="en-US"/>
              <a:t>Bell Ringer </a:t>
            </a:r>
            <a:r>
              <a:rPr lang="en-US">
                <a:cs typeface="Calibri Light"/>
              </a:rPr>
              <a:t>1</a:t>
            </a:r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132AC858-3C34-40F1-ACA3-7E4C358F953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20120" y="1570287"/>
            <a:ext cx="7449402" cy="4952999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7A9EF3-4C30-4F5D-816B-AD42C990A7A6}"/>
              </a:ext>
            </a:extLst>
          </p:cNvPr>
          <p:cNvSpPr>
            <a:spLocks noGrp="1"/>
          </p:cNvSpPr>
          <p:nvPr/>
        </p:nvSpPr>
        <p:spPr>
          <a:xfrm>
            <a:off x="3161967" y="3210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en-US">
                <a:cs typeface="Calibri"/>
              </a:rPr>
              <a:t>What was the most memorable part of the performance?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What was most effective about the presentation?</a:t>
            </a:r>
          </a:p>
          <a:p>
            <a:pPr marL="514350" indent="-514350">
              <a:buAutoNum type="arabicPeriod"/>
            </a:pPr>
            <a:r>
              <a:rPr lang="en-US">
                <a:cs typeface="Calibri"/>
              </a:rPr>
              <a:t>What techniques did the performer use for emphasis?</a:t>
            </a:r>
          </a:p>
        </p:txBody>
      </p:sp>
    </p:spTree>
    <p:extLst>
      <p:ext uri="{BB962C8B-B14F-4D97-AF65-F5344CB8AC3E}">
        <p14:creationId xmlns:p14="http://schemas.microsoft.com/office/powerpoint/2010/main" val="111797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D3247-6C74-4FA8-8196-4DDDFC5A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Plan for the 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BBBED-1045-4E2A-B1BF-24B8C890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cs typeface="Calibri"/>
              </a:rPr>
              <a:t>"FFA" Movie</a:t>
            </a:r>
          </a:p>
          <a:p>
            <a:r>
              <a:rPr lang="en-US" sz="3600">
                <a:cs typeface="Calibri"/>
              </a:rPr>
              <a:t>Outline Revisions</a:t>
            </a:r>
          </a:p>
          <a:p>
            <a:pPr lvl="1"/>
            <a:r>
              <a:rPr lang="en-US" sz="3600">
                <a:cs typeface="Calibri"/>
              </a:rPr>
              <a:t>Speeches start TOMORROW!</a:t>
            </a:r>
          </a:p>
        </p:txBody>
      </p:sp>
    </p:spTree>
    <p:extLst>
      <p:ext uri="{BB962C8B-B14F-4D97-AF65-F5344CB8AC3E}">
        <p14:creationId xmlns:p14="http://schemas.microsoft.com/office/powerpoint/2010/main" val="140822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4DC26-AE0E-42EA-8D90-DCF984472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"FFA" Movie </a:t>
            </a:r>
            <a:endParaRPr lang="en-US"/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07387B09-C916-4B4C-9031-4B1A36B36D8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38148" y="1479301"/>
            <a:ext cx="7915700" cy="480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37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91DF0-31AD-476F-AC9C-19FEB632D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5373" y="1929855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>
                <a:solidFill>
                  <a:srgbClr val="FFFFFF"/>
                </a:solidFill>
                <a:cs typeface="Calibri Light"/>
              </a:rPr>
              <a:t>Day 20</a:t>
            </a:r>
            <a:endParaRPr lang="en-US" sz="9600">
              <a:solidFill>
                <a:srgbClr val="000000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70028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2009-1CBB-4C27-9187-7280BDB7B82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>
                <a:cs typeface="Calibri Light"/>
              </a:rPr>
              <a:t>Bell Ringer 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40D44-BE8E-42C2-8D4C-6772B1256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>
                <a:cs typeface="Calibri"/>
              </a:rPr>
              <a:t>Brainstorm a list of skills that a "good" presenter has.</a:t>
            </a:r>
          </a:p>
          <a:p>
            <a:pPr marL="0" indent="0">
              <a:buNone/>
            </a:pPr>
            <a:endParaRPr lang="en-US" sz="3600">
              <a:cs typeface="Calibri"/>
            </a:endParaRPr>
          </a:p>
          <a:p>
            <a:pPr marL="0" indent="0">
              <a:buNone/>
            </a:pPr>
            <a:endParaRPr lang="en-US" sz="3600">
              <a:cs typeface="Calibri"/>
            </a:endParaRPr>
          </a:p>
          <a:p>
            <a:pPr marL="0" indent="0">
              <a:buNone/>
            </a:pPr>
            <a:endParaRPr lang="en-US" sz="3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6918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MCA Testing</vt:lpstr>
      <vt:lpstr>PowerPoint Presentation</vt:lpstr>
      <vt:lpstr>PowerPoint Presentation</vt:lpstr>
      <vt:lpstr>Day 19</vt:lpstr>
      <vt:lpstr>Bell Ringer 1</vt:lpstr>
      <vt:lpstr>Plan for the Day</vt:lpstr>
      <vt:lpstr>"FFA" Movie </vt:lpstr>
      <vt:lpstr>Day 20</vt:lpstr>
      <vt:lpstr>Bell Ringer 2</vt:lpstr>
      <vt:lpstr>Plan for the Day</vt:lpstr>
      <vt:lpstr>Rubric</vt:lpstr>
      <vt:lpstr>Verbal Citations</vt:lpstr>
      <vt:lpstr>Verbal Citation Sentence Stems</vt:lpstr>
      <vt:lpstr>PowerPoint Presentation</vt:lpstr>
      <vt:lpstr>Speech Skills</vt:lpstr>
      <vt:lpstr>Outline Revision: Big Things</vt:lpstr>
      <vt:lpstr>Work Time</vt:lpstr>
      <vt:lpstr>"FFA" Movie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 Testing</dc:title>
  <cp:revision>1</cp:revision>
  <dcterms:modified xsi:type="dcterms:W3CDTF">2018-04-18T15:20:26Z</dcterms:modified>
</cp:coreProperties>
</file>