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72" r:id="rId6"/>
    <p:sldId id="260" r:id="rId7"/>
    <p:sldId id="261" r:id="rId8"/>
    <p:sldId id="262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TON ELIZABETH" userId="S::echarlton@owatonna.k12.mn.us::ed2c7363-624f-4001-af6b-6e4fe19ada12" providerId="AD" clId="Web-{8C88A27B-2B3A-40D0-A6E7-256F479EFDD5}"/>
    <pc:docChg chg="modSld">
      <pc:chgData name="CHARLTON ELIZABETH" userId="S::echarlton@owatonna.k12.mn.us::ed2c7363-624f-4001-af6b-6e4fe19ada12" providerId="AD" clId="Web-{8C88A27B-2B3A-40D0-A6E7-256F479EFDD5}" dt="2018-04-26T13:03:17.907" v="17"/>
      <pc:docMkLst>
        <pc:docMk/>
      </pc:docMkLst>
    </pc:docChg>
  </pc:docChgLst>
  <pc:docChgLst>
    <pc:chgData name="CHARLTON ELIZABETH" userId="S::echarlton@owatonna.k12.mn.us::ed2c7363-624f-4001-af6b-6e4fe19ada12" providerId="AD" clId="Web-{CA570A37-2BE1-4B45-8536-DCA1AFD9B6B9}"/>
    <pc:docChg chg="sldOrd">
      <pc:chgData name="CHARLTON ELIZABETH" userId="S::echarlton@owatonna.k12.mn.us::ed2c7363-624f-4001-af6b-6e4fe19ada12" providerId="AD" clId="Web-{CA570A37-2BE1-4B45-8536-DCA1AFD9B6B9}" dt="2018-04-24T16:57:21.251" v="1"/>
      <pc:docMkLst>
        <pc:docMk/>
      </pc:docMkLst>
    </pc:docChg>
  </pc:docChgLst>
  <pc:docChgLst>
    <pc:chgData name="CHARLTON ELIZABETH" userId="S::echarlton@owatonna.k12.mn.us::ed2c7363-624f-4001-af6b-6e4fe19ada12" providerId="AD" clId="Web-{D683B559-A8FB-46A0-A71A-399C7C495F58}"/>
    <pc:docChg chg="modSld">
      <pc:chgData name="CHARLTON ELIZABETH" userId="S::echarlton@owatonna.k12.mn.us::ed2c7363-624f-4001-af6b-6e4fe19ada12" providerId="AD" clId="Web-{D683B559-A8FB-46A0-A71A-399C7C495F58}" dt="2018-04-25T23:57:32.945" v="35"/>
      <pc:docMkLst>
        <pc:docMk/>
      </pc:docMkLst>
    </pc:docChg>
  </pc:docChgLst>
  <pc:docChgLst>
    <pc:chgData name="CHARLTON ELIZABETH" userId="ed2c7363-624f-4001-af6b-6e4fe19ada12" providerId="ADAL" clId="{6D51B00B-9FE8-4368-9C53-B4335380070C}"/>
    <pc:docChg chg="undo custSel addSld delSld modSld sldOrd">
      <pc:chgData name="CHARLTON ELIZABETH" userId="ed2c7363-624f-4001-af6b-6e4fe19ada12" providerId="ADAL" clId="{6D51B00B-9FE8-4368-9C53-B4335380070C}" dt="2018-04-29T01:31:42.910" v="1540" actId="2696"/>
      <pc:docMkLst>
        <pc:docMk/>
      </pc:docMkLst>
      <pc:sldChg chg="delSp modSp setBg">
        <pc:chgData name="CHARLTON ELIZABETH" userId="ed2c7363-624f-4001-af6b-6e4fe19ada12" providerId="ADAL" clId="{6D51B00B-9FE8-4368-9C53-B4335380070C}" dt="2018-04-16T20:45:07.639" v="82" actId="1076"/>
        <pc:sldMkLst>
          <pc:docMk/>
          <pc:sldMk cId="109857222" sldId="256"/>
        </pc:sldMkLst>
        <pc:spChg chg="mod">
          <ac:chgData name="CHARLTON ELIZABETH" userId="ed2c7363-624f-4001-af6b-6e4fe19ada12" providerId="ADAL" clId="{6D51B00B-9FE8-4368-9C53-B4335380070C}" dt="2018-04-16T20:45:07.639" v="82" actId="1076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HARLTON ELIZABETH" userId="ed2c7363-624f-4001-af6b-6e4fe19ada12" providerId="ADAL" clId="{6D51B00B-9FE8-4368-9C53-B4335380070C}" dt="2018-04-16T20:44:54.662" v="79" actId="478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add mod setBg">
        <pc:chgData name="CHARLTON ELIZABETH" userId="ed2c7363-624f-4001-af6b-6e4fe19ada12" providerId="ADAL" clId="{6D51B00B-9FE8-4368-9C53-B4335380070C}" dt="2018-04-16T20:50:55.044" v="165" actId="1076"/>
        <pc:sldMkLst>
          <pc:docMk/>
          <pc:sldMk cId="314812008" sldId="257"/>
        </pc:sldMkLst>
        <pc:spChg chg="mod">
          <ac:chgData name="CHARLTON ELIZABETH" userId="ed2c7363-624f-4001-af6b-6e4fe19ada12" providerId="ADAL" clId="{6D51B00B-9FE8-4368-9C53-B4335380070C}" dt="2018-04-16T20:50:22.333" v="159" actId="26606"/>
          <ac:spMkLst>
            <pc:docMk/>
            <pc:sldMk cId="314812008" sldId="257"/>
            <ac:spMk id="2" creationId="{0328021C-B035-4327-A8EB-3D0540BA2ABB}"/>
          </ac:spMkLst>
        </pc:spChg>
        <pc:spChg chg="mod">
          <ac:chgData name="CHARLTON ELIZABETH" userId="ed2c7363-624f-4001-af6b-6e4fe19ada12" providerId="ADAL" clId="{6D51B00B-9FE8-4368-9C53-B4335380070C}" dt="2018-04-16T20:50:55.044" v="165" actId="1076"/>
          <ac:spMkLst>
            <pc:docMk/>
            <pc:sldMk cId="314812008" sldId="257"/>
            <ac:spMk id="3" creationId="{2A2D741D-B3BD-4D53-9D03-DBEFA8F381B4}"/>
          </ac:spMkLst>
        </pc:spChg>
        <pc:picChg chg="add mod ord">
          <ac:chgData name="CHARLTON ELIZABETH" userId="ed2c7363-624f-4001-af6b-6e4fe19ada12" providerId="ADAL" clId="{6D51B00B-9FE8-4368-9C53-B4335380070C}" dt="2018-04-16T20:50:49.575" v="164" actId="1076"/>
          <ac:picMkLst>
            <pc:docMk/>
            <pc:sldMk cId="314812008" sldId="257"/>
            <ac:picMk id="5" creationId="{B8B1CD41-7FC0-4E2D-ADAF-AE6A74B9F7DA}"/>
          </ac:picMkLst>
        </pc:picChg>
      </pc:sldChg>
      <pc:sldChg chg="delSp modSp add setBg">
        <pc:chgData name="CHARLTON ELIZABETH" userId="ed2c7363-624f-4001-af6b-6e4fe19ada12" providerId="ADAL" clId="{6D51B00B-9FE8-4368-9C53-B4335380070C}" dt="2018-04-16T20:45:23.237" v="92" actId="1076"/>
        <pc:sldMkLst>
          <pc:docMk/>
          <pc:sldMk cId="2579693596" sldId="258"/>
        </pc:sldMkLst>
        <pc:spChg chg="mod">
          <ac:chgData name="CHARLTON ELIZABETH" userId="ed2c7363-624f-4001-af6b-6e4fe19ada12" providerId="ADAL" clId="{6D51B00B-9FE8-4368-9C53-B4335380070C}" dt="2018-04-16T20:45:23.237" v="92" actId="1076"/>
          <ac:spMkLst>
            <pc:docMk/>
            <pc:sldMk cId="2579693596" sldId="258"/>
            <ac:spMk id="2" creationId="{677DF4EC-B8B2-433B-98C8-C73DF52970CF}"/>
          </ac:spMkLst>
        </pc:spChg>
        <pc:spChg chg="del">
          <ac:chgData name="CHARLTON ELIZABETH" userId="ed2c7363-624f-4001-af6b-6e4fe19ada12" providerId="ADAL" clId="{6D51B00B-9FE8-4368-9C53-B4335380070C}" dt="2018-04-16T20:45:18.739" v="91" actId="478"/>
          <ac:spMkLst>
            <pc:docMk/>
            <pc:sldMk cId="2579693596" sldId="258"/>
            <ac:spMk id="3" creationId="{6B846DEE-3119-48C6-BEE3-2D112F25A0B8}"/>
          </ac:spMkLst>
        </pc:spChg>
      </pc:sldChg>
      <pc:sldChg chg="modSp add">
        <pc:chgData name="CHARLTON ELIZABETH" userId="ed2c7363-624f-4001-af6b-6e4fe19ada12" providerId="ADAL" clId="{6D51B00B-9FE8-4368-9C53-B4335380070C}" dt="2018-04-22T21:08:33.728" v="719" actId="20577"/>
        <pc:sldMkLst>
          <pc:docMk/>
          <pc:sldMk cId="3022560977" sldId="259"/>
        </pc:sldMkLst>
        <pc:spChg chg="mod">
          <ac:chgData name="CHARLTON ELIZABETH" userId="ed2c7363-624f-4001-af6b-6e4fe19ada12" providerId="ADAL" clId="{6D51B00B-9FE8-4368-9C53-B4335380070C}" dt="2018-04-16T20:44:10.906" v="60" actId="20577"/>
          <ac:spMkLst>
            <pc:docMk/>
            <pc:sldMk cId="3022560977" sldId="259"/>
            <ac:spMk id="2" creationId="{9747E1BD-CEEA-4853-A056-EAAA063ECF8E}"/>
          </ac:spMkLst>
        </pc:spChg>
        <pc:spChg chg="mod">
          <ac:chgData name="CHARLTON ELIZABETH" userId="ed2c7363-624f-4001-af6b-6e4fe19ada12" providerId="ADAL" clId="{6D51B00B-9FE8-4368-9C53-B4335380070C}" dt="2018-04-22T21:08:33.728" v="719" actId="20577"/>
          <ac:spMkLst>
            <pc:docMk/>
            <pc:sldMk cId="3022560977" sldId="259"/>
            <ac:spMk id="3" creationId="{567A835D-70DD-43C3-A35F-2E462E7C90C9}"/>
          </ac:spMkLst>
        </pc:spChg>
      </pc:sldChg>
      <pc:sldChg chg="delSp modSp add del setBg">
        <pc:chgData name="CHARLTON ELIZABETH" userId="ed2c7363-624f-4001-af6b-6e4fe19ada12" providerId="ADAL" clId="{6D51B00B-9FE8-4368-9C53-B4335380070C}" dt="2018-04-29T01:31:36.469" v="1537" actId="2696"/>
        <pc:sldMkLst>
          <pc:docMk/>
          <pc:sldMk cId="2844989526" sldId="260"/>
        </pc:sldMkLst>
        <pc:spChg chg="mod">
          <ac:chgData name="CHARLTON ELIZABETH" userId="ed2c7363-624f-4001-af6b-6e4fe19ada12" providerId="ADAL" clId="{6D51B00B-9FE8-4368-9C53-B4335380070C}" dt="2018-04-16T20:45:39.938" v="102" actId="1076"/>
          <ac:spMkLst>
            <pc:docMk/>
            <pc:sldMk cId="2844989526" sldId="260"/>
            <ac:spMk id="2" creationId="{677DF4EC-B8B2-433B-98C8-C73DF52970CF}"/>
          </ac:spMkLst>
        </pc:spChg>
        <pc:spChg chg="del">
          <ac:chgData name="CHARLTON ELIZABETH" userId="ed2c7363-624f-4001-af6b-6e4fe19ada12" providerId="ADAL" clId="{6D51B00B-9FE8-4368-9C53-B4335380070C}" dt="2018-04-16T20:45:35.755" v="101" actId="478"/>
          <ac:spMkLst>
            <pc:docMk/>
            <pc:sldMk cId="2844989526" sldId="260"/>
            <ac:spMk id="3" creationId="{6B846DEE-3119-48C6-BEE3-2D112F25A0B8}"/>
          </ac:spMkLst>
        </pc:spChg>
      </pc:sldChg>
      <pc:sldChg chg="modSp add del">
        <pc:chgData name="CHARLTON ELIZABETH" userId="ed2c7363-624f-4001-af6b-6e4fe19ada12" providerId="ADAL" clId="{6D51B00B-9FE8-4368-9C53-B4335380070C}" dt="2018-04-29T01:31:37.454" v="1538" actId="2696"/>
        <pc:sldMkLst>
          <pc:docMk/>
          <pc:sldMk cId="2271194793" sldId="261"/>
        </pc:sldMkLst>
        <pc:spChg chg="mod">
          <ac:chgData name="CHARLTON ELIZABETH" userId="ed2c7363-624f-4001-af6b-6e4fe19ada12" providerId="ADAL" clId="{6D51B00B-9FE8-4368-9C53-B4335380070C}" dt="2018-04-16T20:46:30.401" v="130" actId="20577"/>
          <ac:spMkLst>
            <pc:docMk/>
            <pc:sldMk cId="2271194793" sldId="261"/>
            <ac:spMk id="2" creationId="{0328021C-B035-4327-A8EB-3D0540BA2ABB}"/>
          </ac:spMkLst>
        </pc:spChg>
        <pc:spChg chg="mod">
          <ac:chgData name="CHARLTON ELIZABETH" userId="ed2c7363-624f-4001-af6b-6e4fe19ada12" providerId="ADAL" clId="{6D51B00B-9FE8-4368-9C53-B4335380070C}" dt="2018-04-23T00:49:18.330" v="953" actId="403"/>
          <ac:spMkLst>
            <pc:docMk/>
            <pc:sldMk cId="2271194793" sldId="261"/>
            <ac:spMk id="3" creationId="{2A2D741D-B3BD-4D53-9D03-DBEFA8F381B4}"/>
          </ac:spMkLst>
        </pc:spChg>
      </pc:sldChg>
      <pc:sldChg chg="modSp add del">
        <pc:chgData name="CHARLTON ELIZABETH" userId="ed2c7363-624f-4001-af6b-6e4fe19ada12" providerId="ADAL" clId="{6D51B00B-9FE8-4368-9C53-B4335380070C}" dt="2018-04-29T01:31:39.024" v="1539" actId="2696"/>
        <pc:sldMkLst>
          <pc:docMk/>
          <pc:sldMk cId="2705033466" sldId="262"/>
        </pc:sldMkLst>
        <pc:spChg chg="mod">
          <ac:chgData name="CHARLTON ELIZABETH" userId="ed2c7363-624f-4001-af6b-6e4fe19ada12" providerId="ADAL" clId="{6D51B00B-9FE8-4368-9C53-B4335380070C}" dt="2018-04-23T00:45:06.561" v="775" actId="20577"/>
          <ac:spMkLst>
            <pc:docMk/>
            <pc:sldMk cId="2705033466" sldId="262"/>
            <ac:spMk id="3" creationId="{567A835D-70DD-43C3-A35F-2E462E7C90C9}"/>
          </ac:spMkLst>
        </pc:spChg>
      </pc:sldChg>
      <pc:sldChg chg="delSp modSp add del setBg">
        <pc:chgData name="CHARLTON ELIZABETH" userId="ed2c7363-624f-4001-af6b-6e4fe19ada12" providerId="ADAL" clId="{6D51B00B-9FE8-4368-9C53-B4335380070C}" dt="2018-04-29T01:30:38.220" v="1513" actId="2696"/>
        <pc:sldMkLst>
          <pc:docMk/>
          <pc:sldMk cId="2010254974" sldId="263"/>
        </pc:sldMkLst>
        <pc:spChg chg="mod">
          <ac:chgData name="CHARLTON ELIZABETH" userId="ed2c7363-624f-4001-af6b-6e4fe19ada12" providerId="ADAL" clId="{6D51B00B-9FE8-4368-9C53-B4335380070C}" dt="2018-04-16T20:47:30.715" v="136" actId="20577"/>
          <ac:spMkLst>
            <pc:docMk/>
            <pc:sldMk cId="2010254974" sldId="263"/>
            <ac:spMk id="2" creationId="{677DF4EC-B8B2-433B-98C8-C73DF52970CF}"/>
          </ac:spMkLst>
        </pc:spChg>
        <pc:spChg chg="del">
          <ac:chgData name="CHARLTON ELIZABETH" userId="ed2c7363-624f-4001-af6b-6e4fe19ada12" providerId="ADAL" clId="{6D51B00B-9FE8-4368-9C53-B4335380070C}" dt="2018-04-16T20:45:49.654" v="111" actId="478"/>
          <ac:spMkLst>
            <pc:docMk/>
            <pc:sldMk cId="2010254974" sldId="263"/>
            <ac:spMk id="3" creationId="{6B846DEE-3119-48C6-BEE3-2D112F25A0B8}"/>
          </ac:spMkLst>
        </pc:spChg>
      </pc:sldChg>
      <pc:sldChg chg="modSp add del">
        <pc:chgData name="CHARLTON ELIZABETH" userId="ed2c7363-624f-4001-af6b-6e4fe19ada12" providerId="ADAL" clId="{6D51B00B-9FE8-4368-9C53-B4335380070C}" dt="2018-04-29T01:30:37.991" v="1512" actId="2696"/>
        <pc:sldMkLst>
          <pc:docMk/>
          <pc:sldMk cId="3841628480" sldId="264"/>
        </pc:sldMkLst>
        <pc:spChg chg="mod">
          <ac:chgData name="CHARLTON ELIZABETH" userId="ed2c7363-624f-4001-af6b-6e4fe19ada12" providerId="ADAL" clId="{6D51B00B-9FE8-4368-9C53-B4335380070C}" dt="2018-04-16T20:46:35.700" v="132" actId="20577"/>
          <ac:spMkLst>
            <pc:docMk/>
            <pc:sldMk cId="3841628480" sldId="264"/>
            <ac:spMk id="2" creationId="{0328021C-B035-4327-A8EB-3D0540BA2ABB}"/>
          </ac:spMkLst>
        </pc:spChg>
      </pc:sldChg>
      <pc:sldChg chg="add del">
        <pc:chgData name="CHARLTON ELIZABETH" userId="ed2c7363-624f-4001-af6b-6e4fe19ada12" providerId="ADAL" clId="{6D51B00B-9FE8-4368-9C53-B4335380070C}" dt="2018-04-29T01:30:37.799" v="1511" actId="2696"/>
        <pc:sldMkLst>
          <pc:docMk/>
          <pc:sldMk cId="2921877762" sldId="265"/>
        </pc:sldMkLst>
      </pc:sldChg>
      <pc:sldChg chg="delSp modSp add del setBg">
        <pc:chgData name="CHARLTON ELIZABETH" userId="ed2c7363-624f-4001-af6b-6e4fe19ada12" providerId="ADAL" clId="{6D51B00B-9FE8-4368-9C53-B4335380070C}" dt="2018-04-29T00:29:14.015" v="1508" actId="2696"/>
        <pc:sldMkLst>
          <pc:docMk/>
          <pc:sldMk cId="54492685" sldId="266"/>
        </pc:sldMkLst>
        <pc:spChg chg="mod">
          <ac:chgData name="CHARLTON ELIZABETH" userId="ed2c7363-624f-4001-af6b-6e4fe19ada12" providerId="ADAL" clId="{6D51B00B-9FE8-4368-9C53-B4335380070C}" dt="2018-04-16T20:47:35.982" v="138" actId="20577"/>
          <ac:spMkLst>
            <pc:docMk/>
            <pc:sldMk cId="54492685" sldId="266"/>
            <ac:spMk id="2" creationId="{677DF4EC-B8B2-433B-98C8-C73DF52970CF}"/>
          </ac:spMkLst>
        </pc:spChg>
        <pc:spChg chg="del">
          <ac:chgData name="CHARLTON ELIZABETH" userId="ed2c7363-624f-4001-af6b-6e4fe19ada12" providerId="ADAL" clId="{6D51B00B-9FE8-4368-9C53-B4335380070C}" dt="2018-04-16T20:46:01.938" v="119" actId="478"/>
          <ac:spMkLst>
            <pc:docMk/>
            <pc:sldMk cId="54492685" sldId="266"/>
            <ac:spMk id="3" creationId="{6B846DEE-3119-48C6-BEE3-2D112F25A0B8}"/>
          </ac:spMkLst>
        </pc:spChg>
      </pc:sldChg>
      <pc:sldChg chg="modSp add del">
        <pc:chgData name="CHARLTON ELIZABETH" userId="ed2c7363-624f-4001-af6b-6e4fe19ada12" providerId="ADAL" clId="{6D51B00B-9FE8-4368-9C53-B4335380070C}" dt="2018-04-29T00:29:13.682" v="1507" actId="2696"/>
        <pc:sldMkLst>
          <pc:docMk/>
          <pc:sldMk cId="2508868673" sldId="267"/>
        </pc:sldMkLst>
        <pc:spChg chg="mod">
          <ac:chgData name="CHARLTON ELIZABETH" userId="ed2c7363-624f-4001-af6b-6e4fe19ada12" providerId="ADAL" clId="{6D51B00B-9FE8-4368-9C53-B4335380070C}" dt="2018-04-16T20:46:40.717" v="134" actId="20577"/>
          <ac:spMkLst>
            <pc:docMk/>
            <pc:sldMk cId="2508868673" sldId="267"/>
            <ac:spMk id="2" creationId="{0328021C-B035-4327-A8EB-3D0540BA2ABB}"/>
          </ac:spMkLst>
        </pc:spChg>
      </pc:sldChg>
      <pc:sldChg chg="add del">
        <pc:chgData name="CHARLTON ELIZABETH" userId="ed2c7363-624f-4001-af6b-6e4fe19ada12" providerId="ADAL" clId="{6D51B00B-9FE8-4368-9C53-B4335380070C}" dt="2018-04-29T00:29:13.421" v="1506" actId="2696"/>
        <pc:sldMkLst>
          <pc:docMk/>
          <pc:sldMk cId="50021360" sldId="268"/>
        </pc:sldMkLst>
      </pc:sldChg>
      <pc:sldChg chg="delSp modSp add del setBg">
        <pc:chgData name="CHARLTON ELIZABETH" userId="ed2c7363-624f-4001-af6b-6e4fe19ada12" providerId="ADAL" clId="{6D51B00B-9FE8-4368-9C53-B4335380070C}" dt="2018-04-29T00:29:13.051" v="1505" actId="2696"/>
        <pc:sldMkLst>
          <pc:docMk/>
          <pc:sldMk cId="1989489754" sldId="269"/>
        </pc:sldMkLst>
        <pc:spChg chg="mod">
          <ac:chgData name="CHARLTON ELIZABETH" userId="ed2c7363-624f-4001-af6b-6e4fe19ada12" providerId="ADAL" clId="{6D51B00B-9FE8-4368-9C53-B4335380070C}" dt="2018-04-16T20:47:40.197" v="140" actId="20577"/>
          <ac:spMkLst>
            <pc:docMk/>
            <pc:sldMk cId="1989489754" sldId="269"/>
            <ac:spMk id="2" creationId="{677DF4EC-B8B2-433B-98C8-C73DF52970CF}"/>
          </ac:spMkLst>
        </pc:spChg>
        <pc:spChg chg="del">
          <ac:chgData name="CHARLTON ELIZABETH" userId="ed2c7363-624f-4001-af6b-6e4fe19ada12" providerId="ADAL" clId="{6D51B00B-9FE8-4368-9C53-B4335380070C}" dt="2018-04-16T20:46:16.669" v="127" actId="478"/>
          <ac:spMkLst>
            <pc:docMk/>
            <pc:sldMk cId="1989489754" sldId="269"/>
            <ac:spMk id="3" creationId="{6B846DEE-3119-48C6-BEE3-2D112F25A0B8}"/>
          </ac:spMkLst>
        </pc:spChg>
      </pc:sldChg>
      <pc:sldChg chg="add del">
        <pc:chgData name="CHARLTON ELIZABETH" userId="ed2c7363-624f-4001-af6b-6e4fe19ada12" providerId="ADAL" clId="{6D51B00B-9FE8-4368-9C53-B4335380070C}" dt="2018-04-29T00:29:12.735" v="1504" actId="2696"/>
        <pc:sldMkLst>
          <pc:docMk/>
          <pc:sldMk cId="2410295877" sldId="270"/>
        </pc:sldMkLst>
      </pc:sldChg>
      <pc:sldChg chg="add del">
        <pc:chgData name="CHARLTON ELIZABETH" userId="ed2c7363-624f-4001-af6b-6e4fe19ada12" providerId="ADAL" clId="{6D51B00B-9FE8-4368-9C53-B4335380070C}" dt="2018-04-29T00:29:12.365" v="1503" actId="2696"/>
        <pc:sldMkLst>
          <pc:docMk/>
          <pc:sldMk cId="803928338" sldId="271"/>
        </pc:sldMkLst>
      </pc:sldChg>
      <pc:sldChg chg="modSp add modAnim">
        <pc:chgData name="CHARLTON ELIZABETH" userId="ed2c7363-624f-4001-af6b-6e4fe19ada12" providerId="ADAL" clId="{6D51B00B-9FE8-4368-9C53-B4335380070C}" dt="2018-04-16T20:56:14.830" v="716" actId="20577"/>
        <pc:sldMkLst>
          <pc:docMk/>
          <pc:sldMk cId="3474378419" sldId="272"/>
        </pc:sldMkLst>
        <pc:spChg chg="mod">
          <ac:chgData name="CHARLTON ELIZABETH" userId="ed2c7363-624f-4001-af6b-6e4fe19ada12" providerId="ADAL" clId="{6D51B00B-9FE8-4368-9C53-B4335380070C}" dt="2018-04-16T20:51:05.130" v="187" actId="20577"/>
          <ac:spMkLst>
            <pc:docMk/>
            <pc:sldMk cId="3474378419" sldId="272"/>
            <ac:spMk id="2" creationId="{DE191D74-10C8-4364-8220-82B2CF07EDDA}"/>
          </ac:spMkLst>
        </pc:spChg>
        <pc:spChg chg="mod">
          <ac:chgData name="CHARLTON ELIZABETH" userId="ed2c7363-624f-4001-af6b-6e4fe19ada12" providerId="ADAL" clId="{6D51B00B-9FE8-4368-9C53-B4335380070C}" dt="2018-04-16T20:55:45.565" v="715" actId="20577"/>
          <ac:spMkLst>
            <pc:docMk/>
            <pc:sldMk cId="3474378419" sldId="272"/>
            <ac:spMk id="3" creationId="{09B07BCF-28F9-4DBF-83F5-513120E5D3A0}"/>
          </ac:spMkLst>
        </pc:spChg>
      </pc:sldChg>
      <pc:sldChg chg="addSp delSp modSp add del">
        <pc:chgData name="CHARLTON ELIZABETH" userId="ed2c7363-624f-4001-af6b-6e4fe19ada12" providerId="ADAL" clId="{6D51B00B-9FE8-4368-9C53-B4335380070C}" dt="2018-04-29T01:30:41.606" v="1530" actId="2696"/>
        <pc:sldMkLst>
          <pc:docMk/>
          <pc:sldMk cId="1348849531" sldId="273"/>
        </pc:sldMkLst>
        <pc:spChg chg="del">
          <ac:chgData name="CHARLTON ELIZABETH" userId="ed2c7363-624f-4001-af6b-6e4fe19ada12" providerId="ADAL" clId="{6D51B00B-9FE8-4368-9C53-B4335380070C}" dt="2018-04-23T00:42:11.838" v="751" actId="478"/>
          <ac:spMkLst>
            <pc:docMk/>
            <pc:sldMk cId="1348849531" sldId="273"/>
            <ac:spMk id="2" creationId="{E9E0F089-4798-4723-BEFF-083E8C2852AE}"/>
          </ac:spMkLst>
        </pc:spChg>
        <pc:spChg chg="del">
          <ac:chgData name="CHARLTON ELIZABETH" userId="ed2c7363-624f-4001-af6b-6e4fe19ada12" providerId="ADAL" clId="{6D51B00B-9FE8-4368-9C53-B4335380070C}" dt="2018-04-23T00:41:58.352" v="748" actId="1076"/>
          <ac:spMkLst>
            <pc:docMk/>
            <pc:sldMk cId="1348849531" sldId="273"/>
            <ac:spMk id="3" creationId="{9540C218-A956-4BC9-8A67-15A3F2EC3543}"/>
          </ac:spMkLst>
        </pc:spChg>
        <pc:picChg chg="add mod">
          <ac:chgData name="CHARLTON ELIZABETH" userId="ed2c7363-624f-4001-af6b-6e4fe19ada12" providerId="ADAL" clId="{6D51B00B-9FE8-4368-9C53-B4335380070C}" dt="2018-04-23T00:42:19.653" v="753" actId="1076"/>
          <ac:picMkLst>
            <pc:docMk/>
            <pc:sldMk cId="1348849531" sldId="273"/>
            <ac:picMk id="4" creationId="{13BDA631-4028-4F4F-AC10-9A820DD9CE0F}"/>
          </ac:picMkLst>
        </pc:picChg>
      </pc:sldChg>
      <pc:sldChg chg="modSp add del">
        <pc:chgData name="CHARLTON ELIZABETH" userId="ed2c7363-624f-4001-af6b-6e4fe19ada12" providerId="ADAL" clId="{6D51B00B-9FE8-4368-9C53-B4335380070C}" dt="2018-04-29T01:31:42.910" v="1540" actId="2696"/>
        <pc:sldMkLst>
          <pc:docMk/>
          <pc:sldMk cId="821756329" sldId="274"/>
        </pc:sldMkLst>
        <pc:spChg chg="mod">
          <ac:chgData name="CHARLTON ELIZABETH" userId="ed2c7363-624f-4001-af6b-6e4fe19ada12" providerId="ADAL" clId="{6D51B00B-9FE8-4368-9C53-B4335380070C}" dt="2018-04-23T00:52:14.287" v="969" actId="20577"/>
          <ac:spMkLst>
            <pc:docMk/>
            <pc:sldMk cId="821756329" sldId="274"/>
            <ac:spMk id="2" creationId="{2C4133C0-DD42-457C-9DDF-0BB59CC70CBD}"/>
          </ac:spMkLst>
        </pc:spChg>
      </pc:sldChg>
      <pc:sldChg chg="modSp add del">
        <pc:chgData name="CHARLTON ELIZABETH" userId="ed2c7363-624f-4001-af6b-6e4fe19ada12" providerId="ADAL" clId="{6D51B00B-9FE8-4368-9C53-B4335380070C}" dt="2018-04-29T01:30:42.007" v="1532" actId="2696"/>
        <pc:sldMkLst>
          <pc:docMk/>
          <pc:sldMk cId="3309457837" sldId="275"/>
        </pc:sldMkLst>
        <pc:spChg chg="mod">
          <ac:chgData name="CHARLTON ELIZABETH" userId="ed2c7363-624f-4001-af6b-6e4fe19ada12" providerId="ADAL" clId="{6D51B00B-9FE8-4368-9C53-B4335380070C}" dt="2018-04-23T00:52:51.753" v="976" actId="20577"/>
          <ac:spMkLst>
            <pc:docMk/>
            <pc:sldMk cId="3309457837" sldId="275"/>
            <ac:spMk id="2" creationId="{3CEAD077-8DC8-40CD-B9DE-1EACF8F653FD}"/>
          </ac:spMkLst>
        </pc:spChg>
        <pc:spChg chg="mod">
          <ac:chgData name="CHARLTON ELIZABETH" userId="ed2c7363-624f-4001-af6b-6e4fe19ada12" providerId="ADAL" clId="{6D51B00B-9FE8-4368-9C53-B4335380070C}" dt="2018-04-23T01:01:56.502" v="1144" actId="255"/>
          <ac:spMkLst>
            <pc:docMk/>
            <pc:sldMk cId="3309457837" sldId="275"/>
            <ac:spMk id="3" creationId="{83F4AF06-0E94-4247-9C9B-D8062C01CF92}"/>
          </ac:spMkLst>
        </pc:spChg>
      </pc:sldChg>
      <pc:sldChg chg="modSp add del">
        <pc:chgData name="CHARLTON ELIZABETH" userId="ed2c7363-624f-4001-af6b-6e4fe19ada12" providerId="ADAL" clId="{6D51B00B-9FE8-4368-9C53-B4335380070C}" dt="2018-04-29T01:30:41.807" v="1531" actId="2696"/>
        <pc:sldMkLst>
          <pc:docMk/>
          <pc:sldMk cId="3951129945" sldId="276"/>
        </pc:sldMkLst>
        <pc:spChg chg="mod">
          <ac:chgData name="CHARLTON ELIZABETH" userId="ed2c7363-624f-4001-af6b-6e4fe19ada12" providerId="ADAL" clId="{6D51B00B-9FE8-4368-9C53-B4335380070C}" dt="2018-04-23T01:02:26.473" v="1169" actId="20577"/>
          <ac:spMkLst>
            <pc:docMk/>
            <pc:sldMk cId="3951129945" sldId="276"/>
            <ac:spMk id="2" creationId="{07A941CF-211A-4347-8C4C-E7ABB9B27A74}"/>
          </ac:spMkLst>
        </pc:spChg>
        <pc:spChg chg="mod">
          <ac:chgData name="CHARLTON ELIZABETH" userId="ed2c7363-624f-4001-af6b-6e4fe19ada12" providerId="ADAL" clId="{6D51B00B-9FE8-4368-9C53-B4335380070C}" dt="2018-04-23T01:02:30.145" v="1171" actId="403"/>
          <ac:spMkLst>
            <pc:docMk/>
            <pc:sldMk cId="3951129945" sldId="276"/>
            <ac:spMk id="3" creationId="{79E95A9D-3C94-4DC3-BA07-A37003CC7F5D}"/>
          </ac:spMkLst>
        </pc:spChg>
      </pc:sldChg>
      <pc:sldChg chg="addSp delSp modSp add del ord">
        <pc:chgData name="CHARLTON ELIZABETH" userId="ed2c7363-624f-4001-af6b-6e4fe19ada12" providerId="ADAL" clId="{6D51B00B-9FE8-4368-9C53-B4335380070C}" dt="2018-04-29T01:30:38.606" v="1515" actId="2696"/>
        <pc:sldMkLst>
          <pc:docMk/>
          <pc:sldMk cId="3781618040" sldId="277"/>
        </pc:sldMkLst>
        <pc:spChg chg="del mod">
          <ac:chgData name="CHARLTON ELIZABETH" userId="ed2c7363-624f-4001-af6b-6e4fe19ada12" providerId="ADAL" clId="{6D51B00B-9FE8-4368-9C53-B4335380070C}" dt="2018-04-23T01:11:05.791" v="1284" actId="478"/>
          <ac:spMkLst>
            <pc:docMk/>
            <pc:sldMk cId="3781618040" sldId="277"/>
            <ac:spMk id="2" creationId="{AB69668B-25DB-4FB9-ADD7-7EEE5AF819FB}"/>
          </ac:spMkLst>
        </pc:spChg>
        <pc:spChg chg="del">
          <ac:chgData name="CHARLTON ELIZABETH" userId="ed2c7363-624f-4001-af6b-6e4fe19ada12" providerId="ADAL" clId="{6D51B00B-9FE8-4368-9C53-B4335380070C}" dt="2018-04-23T01:11:00.509" v="1283" actId="478"/>
          <ac:spMkLst>
            <pc:docMk/>
            <pc:sldMk cId="3781618040" sldId="277"/>
            <ac:spMk id="3" creationId="{C13BD935-A153-4122-87AF-19E56913E82F}"/>
          </ac:spMkLst>
        </pc:spChg>
        <pc:picChg chg="add mod">
          <ac:chgData name="CHARLTON ELIZABETH" userId="ed2c7363-624f-4001-af6b-6e4fe19ada12" providerId="ADAL" clId="{6D51B00B-9FE8-4368-9C53-B4335380070C}" dt="2018-04-23T01:11:17.541" v="1289" actId="1076"/>
          <ac:picMkLst>
            <pc:docMk/>
            <pc:sldMk cId="3781618040" sldId="277"/>
            <ac:picMk id="4" creationId="{F468C4C2-822A-4623-A956-57EC8D678814}"/>
          </ac:picMkLst>
        </pc:picChg>
      </pc:sldChg>
      <pc:sldChg chg="modSp add del">
        <pc:chgData name="CHARLTON ELIZABETH" userId="ed2c7363-624f-4001-af6b-6e4fe19ada12" providerId="ADAL" clId="{6D51B00B-9FE8-4368-9C53-B4335380070C}" dt="2018-04-29T01:30:38.405" v="1514" actId="2696"/>
        <pc:sldMkLst>
          <pc:docMk/>
          <pc:sldMk cId="1245759991" sldId="278"/>
        </pc:sldMkLst>
        <pc:spChg chg="mod">
          <ac:chgData name="CHARLTON ELIZABETH" userId="ed2c7363-624f-4001-af6b-6e4fe19ada12" providerId="ADAL" clId="{6D51B00B-9FE8-4368-9C53-B4335380070C}" dt="2018-04-23T01:09:13.602" v="1235" actId="20577"/>
          <ac:spMkLst>
            <pc:docMk/>
            <pc:sldMk cId="1245759991" sldId="278"/>
            <ac:spMk id="2" creationId="{29E18AD3-3ADF-43B5-A2DD-E49454E6A0F2}"/>
          </ac:spMkLst>
        </pc:spChg>
      </pc:sldChg>
      <pc:sldChg chg="addSp delSp modSp add del">
        <pc:chgData name="CHARLTON ELIZABETH" userId="ed2c7363-624f-4001-af6b-6e4fe19ada12" providerId="ADAL" clId="{6D51B00B-9FE8-4368-9C53-B4335380070C}" dt="2018-04-29T01:30:39.984" v="1522" actId="2696"/>
        <pc:sldMkLst>
          <pc:docMk/>
          <pc:sldMk cId="3640867068" sldId="279"/>
        </pc:sldMkLst>
        <pc:spChg chg="del">
          <ac:chgData name="CHARLTON ELIZABETH" userId="ed2c7363-624f-4001-af6b-6e4fe19ada12" providerId="ADAL" clId="{6D51B00B-9FE8-4368-9C53-B4335380070C}" dt="2018-04-23T01:12:06.956" v="1291" actId="1076"/>
          <ac:spMkLst>
            <pc:docMk/>
            <pc:sldMk cId="3640867068" sldId="279"/>
            <ac:spMk id="3" creationId="{F2BC5B8B-1652-4F41-A691-8EE87173E695}"/>
          </ac:spMkLst>
        </pc:spChg>
        <pc:picChg chg="add mod">
          <ac:chgData name="CHARLTON ELIZABETH" userId="ed2c7363-624f-4001-af6b-6e4fe19ada12" providerId="ADAL" clId="{6D51B00B-9FE8-4368-9C53-B4335380070C}" dt="2018-04-23T01:14:19.388" v="1323" actId="1076"/>
          <ac:picMkLst>
            <pc:docMk/>
            <pc:sldMk cId="3640867068" sldId="279"/>
            <ac:picMk id="5" creationId="{489598F9-08EF-4153-8D30-24C196C2B7A0}"/>
          </ac:picMkLst>
        </pc:picChg>
        <pc:picChg chg="add del">
          <ac:chgData name="CHARLTON ELIZABETH" userId="ed2c7363-624f-4001-af6b-6e4fe19ada12" providerId="ADAL" clId="{6D51B00B-9FE8-4368-9C53-B4335380070C}" dt="2018-04-23T01:12:34.824" v="1295" actId="478"/>
          <ac:picMkLst>
            <pc:docMk/>
            <pc:sldMk cId="3640867068" sldId="279"/>
            <ac:picMk id="6" creationId="{85111741-BE22-4FF4-9E74-4B02F263A318}"/>
          </ac:picMkLst>
        </pc:picChg>
        <pc:picChg chg="add del mod">
          <ac:chgData name="CHARLTON ELIZABETH" userId="ed2c7363-624f-4001-af6b-6e4fe19ada12" providerId="ADAL" clId="{6D51B00B-9FE8-4368-9C53-B4335380070C}" dt="2018-04-23T01:13:45.059" v="1313" actId="1076"/>
          <ac:picMkLst>
            <pc:docMk/>
            <pc:sldMk cId="3640867068" sldId="279"/>
            <ac:picMk id="8" creationId="{58493E79-DCC3-4F2C-BDE7-36AFCCF5EBF8}"/>
          </ac:picMkLst>
        </pc:picChg>
        <pc:picChg chg="add del mod">
          <ac:chgData name="CHARLTON ELIZABETH" userId="ed2c7363-624f-4001-af6b-6e4fe19ada12" providerId="ADAL" clId="{6D51B00B-9FE8-4368-9C53-B4335380070C}" dt="2018-04-23T01:13:28.949" v="1307" actId="1076"/>
          <ac:picMkLst>
            <pc:docMk/>
            <pc:sldMk cId="3640867068" sldId="279"/>
            <ac:picMk id="10" creationId="{B66086DE-B48C-467F-A565-E88CACDEA5F0}"/>
          </ac:picMkLst>
        </pc:picChg>
      </pc:sldChg>
      <pc:sldChg chg="addSp delSp modSp add del">
        <pc:chgData name="CHARLTON ELIZABETH" userId="ed2c7363-624f-4001-af6b-6e4fe19ada12" providerId="ADAL" clId="{6D51B00B-9FE8-4368-9C53-B4335380070C}" dt="2018-04-29T01:30:39.769" v="1521" actId="2696"/>
        <pc:sldMkLst>
          <pc:docMk/>
          <pc:sldMk cId="2099330502" sldId="281"/>
        </pc:sldMkLst>
        <pc:spChg chg="del">
          <ac:chgData name="CHARLTON ELIZABETH" userId="ed2c7363-624f-4001-af6b-6e4fe19ada12" providerId="ADAL" clId="{6D51B00B-9FE8-4368-9C53-B4335380070C}" dt="2018-04-23T01:13:48.778" v="1315" actId="1076"/>
          <ac:spMkLst>
            <pc:docMk/>
            <pc:sldMk cId="2099330502" sldId="281"/>
            <ac:spMk id="3" creationId="{4043E39B-E294-4B6C-B12D-70271E6EE0E5}"/>
          </ac:spMkLst>
        </pc:spChg>
        <pc:picChg chg="add mod">
          <ac:chgData name="CHARLTON ELIZABETH" userId="ed2c7363-624f-4001-af6b-6e4fe19ada12" providerId="ADAL" clId="{6D51B00B-9FE8-4368-9C53-B4335380070C}" dt="2018-04-23T01:14:02.559" v="1319" actId="1076"/>
          <ac:picMkLst>
            <pc:docMk/>
            <pc:sldMk cId="2099330502" sldId="281"/>
            <ac:picMk id="4" creationId="{EAA8FF5D-BE7C-49BF-B95C-E140D385CC9B}"/>
          </ac:picMkLst>
        </pc:picChg>
      </pc:sldChg>
      <pc:sldChg chg="addSp delSp modSp add del">
        <pc:chgData name="CHARLTON ELIZABETH" userId="ed2c7363-624f-4001-af6b-6e4fe19ada12" providerId="ADAL" clId="{6D51B00B-9FE8-4368-9C53-B4335380070C}" dt="2018-04-29T01:30:39.584" v="1520" actId="2696"/>
        <pc:sldMkLst>
          <pc:docMk/>
          <pc:sldMk cId="2745602996" sldId="282"/>
        </pc:sldMkLst>
        <pc:spChg chg="del">
          <ac:chgData name="CHARLTON ELIZABETH" userId="ed2c7363-624f-4001-af6b-6e4fe19ada12" providerId="ADAL" clId="{6D51B00B-9FE8-4368-9C53-B4335380070C}" dt="2018-04-23T01:15:09.435" v="1329" actId="478"/>
          <ac:spMkLst>
            <pc:docMk/>
            <pc:sldMk cId="2745602996" sldId="282"/>
            <ac:spMk id="2" creationId="{255F800E-CE65-4C7C-94DE-EB8D1FCC8A0E}"/>
          </ac:spMkLst>
        </pc:spChg>
        <pc:spChg chg="del">
          <ac:chgData name="CHARLTON ELIZABETH" userId="ed2c7363-624f-4001-af6b-6e4fe19ada12" providerId="ADAL" clId="{6D51B00B-9FE8-4368-9C53-B4335380070C}" dt="2018-04-23T01:14:57.607" v="1325" actId="478"/>
          <ac:spMkLst>
            <pc:docMk/>
            <pc:sldMk cId="2745602996" sldId="282"/>
            <ac:spMk id="3" creationId="{36A35EFB-A6E8-4A28-96A2-49DB361ECB14}"/>
          </ac:spMkLst>
        </pc:spChg>
        <pc:picChg chg="add mod">
          <ac:chgData name="CHARLTON ELIZABETH" userId="ed2c7363-624f-4001-af6b-6e4fe19ada12" providerId="ADAL" clId="{6D51B00B-9FE8-4368-9C53-B4335380070C}" dt="2018-04-23T01:15:06.654" v="1328" actId="1076"/>
          <ac:picMkLst>
            <pc:docMk/>
            <pc:sldMk cId="2745602996" sldId="282"/>
            <ac:picMk id="5" creationId="{8C32F359-75B5-4F97-B779-9570E30A5B41}"/>
          </ac:picMkLst>
        </pc:picChg>
      </pc:sldChg>
      <pc:sldChg chg="addSp delSp modSp add del ord">
        <pc:chgData name="CHARLTON ELIZABETH" userId="ed2c7363-624f-4001-af6b-6e4fe19ada12" providerId="ADAL" clId="{6D51B00B-9FE8-4368-9C53-B4335380070C}" dt="2018-04-29T01:30:40.168" v="1523" actId="2696"/>
        <pc:sldMkLst>
          <pc:docMk/>
          <pc:sldMk cId="1644484904" sldId="283"/>
        </pc:sldMkLst>
        <pc:spChg chg="del">
          <ac:chgData name="CHARLTON ELIZABETH" userId="ed2c7363-624f-4001-af6b-6e4fe19ada12" providerId="ADAL" clId="{6D51B00B-9FE8-4368-9C53-B4335380070C}" dt="2018-04-23T01:16:14.540" v="1336" actId="20577"/>
          <ac:spMkLst>
            <pc:docMk/>
            <pc:sldMk cId="1644484904" sldId="283"/>
            <ac:spMk id="3" creationId="{44977688-93F5-46C6-A84B-D83185C631C5}"/>
          </ac:spMkLst>
        </pc:spChg>
        <pc:spChg chg="add del mod">
          <ac:chgData name="CHARLTON ELIZABETH" userId="ed2c7363-624f-4001-af6b-6e4fe19ada12" providerId="ADAL" clId="{6D51B00B-9FE8-4368-9C53-B4335380070C}" dt="2018-04-23T01:16:06.931" v="1335" actId="478"/>
          <ac:spMkLst>
            <pc:docMk/>
            <pc:sldMk cId="1644484904" sldId="283"/>
            <ac:spMk id="4" creationId="{7AF78015-B08B-4D60-BDC5-0D4F0B3B0F7F}"/>
          </ac:spMkLst>
        </pc:spChg>
        <pc:spChg chg="add del mod">
          <ac:chgData name="CHARLTON ELIZABETH" userId="ed2c7363-624f-4001-af6b-6e4fe19ada12" providerId="ADAL" clId="{6D51B00B-9FE8-4368-9C53-B4335380070C}" dt="2018-04-23T01:16:17.696" v="1337" actId="20577"/>
          <ac:spMkLst>
            <pc:docMk/>
            <pc:sldMk cId="1644484904" sldId="283"/>
            <ac:spMk id="5" creationId="{DDF610F6-489F-4A82-8FA0-DFEA224FB81A}"/>
          </ac:spMkLst>
        </pc:spChg>
        <pc:spChg chg="add del mod">
          <ac:chgData name="CHARLTON ELIZABETH" userId="ed2c7363-624f-4001-af6b-6e4fe19ada12" providerId="ADAL" clId="{6D51B00B-9FE8-4368-9C53-B4335380070C}" dt="2018-04-23T01:16:32.696" v="1338" actId="20577"/>
          <ac:spMkLst>
            <pc:docMk/>
            <pc:sldMk cId="1644484904" sldId="283"/>
            <ac:spMk id="6" creationId="{1D1D9308-E35C-4A7D-B02C-829F94950257}"/>
          </ac:spMkLst>
        </pc:spChg>
        <pc:picChg chg="add mod">
          <ac:chgData name="CHARLTON ELIZABETH" userId="ed2c7363-624f-4001-af6b-6e4fe19ada12" providerId="ADAL" clId="{6D51B00B-9FE8-4368-9C53-B4335380070C}" dt="2018-04-23T01:16:43.134" v="1341" actId="1076"/>
          <ac:picMkLst>
            <pc:docMk/>
            <pc:sldMk cId="1644484904" sldId="283"/>
            <ac:picMk id="8" creationId="{82278B85-F806-4B10-92FB-A36DA476C1E3}"/>
          </ac:picMkLst>
        </pc:picChg>
      </pc:sldChg>
      <pc:sldChg chg="addSp delSp modSp add del">
        <pc:chgData name="CHARLTON ELIZABETH" userId="ed2c7363-624f-4001-af6b-6e4fe19ada12" providerId="ADAL" clId="{6D51B00B-9FE8-4368-9C53-B4335380070C}" dt="2018-04-29T01:30:39" v="1517" actId="2696"/>
        <pc:sldMkLst>
          <pc:docMk/>
          <pc:sldMk cId="771522352" sldId="284"/>
        </pc:sldMkLst>
        <pc:spChg chg="del">
          <ac:chgData name="CHARLTON ELIZABETH" userId="ed2c7363-624f-4001-af6b-6e4fe19ada12" providerId="ADAL" clId="{6D51B00B-9FE8-4368-9C53-B4335380070C}" dt="2018-04-23T01:18:44.090" v="1343" actId="1076"/>
          <ac:spMkLst>
            <pc:docMk/>
            <pc:sldMk cId="771522352" sldId="284"/>
            <ac:spMk id="3" creationId="{80688AB6-E9D3-4CAB-9677-81511ADA9155}"/>
          </ac:spMkLst>
        </pc:spChg>
        <pc:picChg chg="add mod">
          <ac:chgData name="CHARLTON ELIZABETH" userId="ed2c7363-624f-4001-af6b-6e4fe19ada12" providerId="ADAL" clId="{6D51B00B-9FE8-4368-9C53-B4335380070C}" dt="2018-04-23T01:19:00.153" v="1347" actId="1076"/>
          <ac:picMkLst>
            <pc:docMk/>
            <pc:sldMk cId="771522352" sldId="284"/>
            <ac:picMk id="5" creationId="{F700CFBC-51C3-4994-B916-897A7C6CD9C6}"/>
          </ac:picMkLst>
        </pc:picChg>
      </pc:sldChg>
      <pc:sldChg chg="addSp delSp modSp add del mod setBg">
        <pc:chgData name="CHARLTON ELIZABETH" userId="ed2c7363-624f-4001-af6b-6e4fe19ada12" providerId="ADAL" clId="{6D51B00B-9FE8-4368-9C53-B4335380070C}" dt="2018-04-29T01:30:38.806" v="1516" actId="2696"/>
        <pc:sldMkLst>
          <pc:docMk/>
          <pc:sldMk cId="77187555" sldId="285"/>
        </pc:sldMkLst>
        <pc:spChg chg="del">
          <ac:chgData name="CHARLTON ELIZABETH" userId="ed2c7363-624f-4001-af6b-6e4fe19ada12" providerId="ADAL" clId="{6D51B00B-9FE8-4368-9C53-B4335380070C}" dt="2018-04-23T01:19:40.997" v="1351" actId="26606"/>
          <ac:spMkLst>
            <pc:docMk/>
            <pc:sldMk cId="77187555" sldId="285"/>
            <ac:spMk id="2" creationId="{F5FD4AF9-2ED8-4C8F-9720-498862708F2A}"/>
          </ac:spMkLst>
        </pc:spChg>
        <pc:spChg chg="del">
          <ac:chgData name="CHARLTON ELIZABETH" userId="ed2c7363-624f-4001-af6b-6e4fe19ada12" providerId="ADAL" clId="{6D51B00B-9FE8-4368-9C53-B4335380070C}" dt="2018-04-23T01:19:37.357" v="1349" actId="26606"/>
          <ac:spMkLst>
            <pc:docMk/>
            <pc:sldMk cId="77187555" sldId="285"/>
            <ac:spMk id="3" creationId="{A4E19964-301F-4677-BFE1-B63C23A27D2A}"/>
          </ac:spMkLst>
        </pc:spChg>
        <pc:picChg chg="add mod">
          <ac:chgData name="CHARLTON ELIZABETH" userId="ed2c7363-624f-4001-af6b-6e4fe19ada12" providerId="ADAL" clId="{6D51B00B-9FE8-4368-9C53-B4335380070C}" dt="2018-04-23T01:19:40.997" v="1351" actId="26606"/>
          <ac:picMkLst>
            <pc:docMk/>
            <pc:sldMk cId="77187555" sldId="285"/>
            <ac:picMk id="5" creationId="{860E664B-C349-4AD3-AEAB-446B968CC5D7}"/>
          </ac:picMkLst>
        </pc:picChg>
      </pc:sldChg>
      <pc:sldChg chg="addSp delSp modSp add del">
        <pc:chgData name="CHARLTON ELIZABETH" userId="ed2c7363-624f-4001-af6b-6e4fe19ada12" providerId="ADAL" clId="{6D51B00B-9FE8-4368-9C53-B4335380070C}" dt="2018-04-29T01:30:40.584" v="1525" actId="2696"/>
        <pc:sldMkLst>
          <pc:docMk/>
          <pc:sldMk cId="1426035251" sldId="286"/>
        </pc:sldMkLst>
        <pc:spChg chg="del">
          <ac:chgData name="CHARLTON ELIZABETH" userId="ed2c7363-624f-4001-af6b-6e4fe19ada12" providerId="ADAL" clId="{6D51B00B-9FE8-4368-9C53-B4335380070C}" dt="2018-04-23T01:20:59.563" v="1353" actId="1076"/>
          <ac:spMkLst>
            <pc:docMk/>
            <pc:sldMk cId="1426035251" sldId="286"/>
            <ac:spMk id="3" creationId="{0987E3FE-2FA1-4EDF-A4E6-F5CD9F17582D}"/>
          </ac:spMkLst>
        </pc:spChg>
        <pc:picChg chg="add mod">
          <ac:chgData name="CHARLTON ELIZABETH" userId="ed2c7363-624f-4001-af6b-6e4fe19ada12" providerId="ADAL" clId="{6D51B00B-9FE8-4368-9C53-B4335380070C}" dt="2018-04-23T01:21:05.891" v="1357" actId="1076"/>
          <ac:picMkLst>
            <pc:docMk/>
            <pc:sldMk cId="1426035251" sldId="286"/>
            <ac:picMk id="5" creationId="{5C23BE17-963B-4FAF-AAB5-BF46AE5BDC55}"/>
          </ac:picMkLst>
        </pc:picChg>
      </pc:sldChg>
      <pc:sldChg chg="modSp add del">
        <pc:chgData name="CHARLTON ELIZABETH" userId="ed2c7363-624f-4001-af6b-6e4fe19ada12" providerId="ADAL" clId="{6D51B00B-9FE8-4368-9C53-B4335380070C}" dt="2018-04-29T01:30:41.405" v="1529" actId="2696"/>
        <pc:sldMkLst>
          <pc:docMk/>
          <pc:sldMk cId="225883651" sldId="287"/>
        </pc:sldMkLst>
        <pc:spChg chg="mod">
          <ac:chgData name="CHARLTON ELIZABETH" userId="ed2c7363-624f-4001-af6b-6e4fe19ada12" providerId="ADAL" clId="{6D51B00B-9FE8-4368-9C53-B4335380070C}" dt="2018-04-23T01:30:24.312" v="1454" actId="20577"/>
          <ac:spMkLst>
            <pc:docMk/>
            <pc:sldMk cId="225883651" sldId="287"/>
            <ac:spMk id="2" creationId="{58506D0F-84F0-4D58-9F1C-3EA135CE4383}"/>
          </ac:spMkLst>
        </pc:spChg>
      </pc:sldChg>
      <pc:sldChg chg="addSp delSp modSp add del mod setBg">
        <pc:chgData name="CHARLTON ELIZABETH" userId="ed2c7363-624f-4001-af6b-6e4fe19ada12" providerId="ADAL" clId="{6D51B00B-9FE8-4368-9C53-B4335380070C}" dt="2018-04-29T01:30:41.184" v="1528" actId="2696"/>
        <pc:sldMkLst>
          <pc:docMk/>
          <pc:sldMk cId="364674069" sldId="288"/>
        </pc:sldMkLst>
        <pc:spChg chg="del">
          <ac:chgData name="CHARLTON ELIZABETH" userId="ed2c7363-624f-4001-af6b-6e4fe19ada12" providerId="ADAL" clId="{6D51B00B-9FE8-4368-9C53-B4335380070C}" dt="2018-04-23T01:21:48.298" v="1383" actId="26606"/>
          <ac:spMkLst>
            <pc:docMk/>
            <pc:sldMk cId="364674069" sldId="288"/>
            <ac:spMk id="2" creationId="{BE2FB943-7C27-4A98-B853-B23CE2B21A01}"/>
          </ac:spMkLst>
        </pc:spChg>
        <pc:spChg chg="del">
          <ac:chgData name="CHARLTON ELIZABETH" userId="ed2c7363-624f-4001-af6b-6e4fe19ada12" providerId="ADAL" clId="{6D51B00B-9FE8-4368-9C53-B4335380070C}" dt="2018-04-23T01:21:45.376" v="1381" actId="26606"/>
          <ac:spMkLst>
            <pc:docMk/>
            <pc:sldMk cId="364674069" sldId="288"/>
            <ac:spMk id="3" creationId="{E958203B-5318-47B0-8275-441565417851}"/>
          </ac:spMkLst>
        </pc:spChg>
        <pc:picChg chg="add mod">
          <ac:chgData name="CHARLTON ELIZABETH" userId="ed2c7363-624f-4001-af6b-6e4fe19ada12" providerId="ADAL" clId="{6D51B00B-9FE8-4368-9C53-B4335380070C}" dt="2018-04-23T01:21:48.298" v="1383" actId="26606"/>
          <ac:picMkLst>
            <pc:docMk/>
            <pc:sldMk cId="364674069" sldId="288"/>
            <ac:picMk id="5" creationId="{3242FE67-FE09-4A0C-8648-E82E66B22E38}"/>
          </ac:picMkLst>
        </pc:picChg>
      </pc:sldChg>
      <pc:sldChg chg="addSp delSp modSp add del mod setBg">
        <pc:chgData name="CHARLTON ELIZABETH" userId="ed2c7363-624f-4001-af6b-6e4fe19ada12" providerId="ADAL" clId="{6D51B00B-9FE8-4368-9C53-B4335380070C}" dt="2018-04-29T01:30:40.984" v="1527" actId="2696"/>
        <pc:sldMkLst>
          <pc:docMk/>
          <pc:sldMk cId="362958869" sldId="289"/>
        </pc:sldMkLst>
        <pc:spChg chg="del">
          <ac:chgData name="CHARLTON ELIZABETH" userId="ed2c7363-624f-4001-af6b-6e4fe19ada12" providerId="ADAL" clId="{6D51B00B-9FE8-4368-9C53-B4335380070C}" dt="2018-04-23T01:22:48.601" v="1387" actId="26606"/>
          <ac:spMkLst>
            <pc:docMk/>
            <pc:sldMk cId="362958869" sldId="289"/>
            <ac:spMk id="2" creationId="{66C11287-99E7-469E-AF0A-79C8767581F1}"/>
          </ac:spMkLst>
        </pc:spChg>
        <pc:spChg chg="del">
          <ac:chgData name="CHARLTON ELIZABETH" userId="ed2c7363-624f-4001-af6b-6e4fe19ada12" providerId="ADAL" clId="{6D51B00B-9FE8-4368-9C53-B4335380070C}" dt="2018-04-23T01:22:46.289" v="1385" actId="26606"/>
          <ac:spMkLst>
            <pc:docMk/>
            <pc:sldMk cId="362958869" sldId="289"/>
            <ac:spMk id="3" creationId="{DAA695EB-1FD9-4BEE-9534-DA6F24C40327}"/>
          </ac:spMkLst>
        </pc:spChg>
        <pc:picChg chg="add mod">
          <ac:chgData name="CHARLTON ELIZABETH" userId="ed2c7363-624f-4001-af6b-6e4fe19ada12" providerId="ADAL" clId="{6D51B00B-9FE8-4368-9C53-B4335380070C}" dt="2018-04-23T01:22:48.601" v="1387" actId="26606"/>
          <ac:picMkLst>
            <pc:docMk/>
            <pc:sldMk cId="362958869" sldId="289"/>
            <ac:picMk id="5" creationId="{757B4F06-84D0-4132-887A-3910DF578A17}"/>
          </ac:picMkLst>
        </pc:picChg>
      </pc:sldChg>
      <pc:sldChg chg="addSp delSp modSp add del mod setBg">
        <pc:chgData name="CHARLTON ELIZABETH" userId="ed2c7363-624f-4001-af6b-6e4fe19ada12" providerId="ADAL" clId="{6D51B00B-9FE8-4368-9C53-B4335380070C}" dt="2018-04-29T01:30:40.806" v="1526" actId="2696"/>
        <pc:sldMkLst>
          <pc:docMk/>
          <pc:sldMk cId="2268918102" sldId="290"/>
        </pc:sldMkLst>
        <pc:spChg chg="del">
          <ac:chgData name="CHARLTON ELIZABETH" userId="ed2c7363-624f-4001-af6b-6e4fe19ada12" providerId="ADAL" clId="{6D51B00B-9FE8-4368-9C53-B4335380070C}" dt="2018-04-23T01:25:40.252" v="1394" actId="26606"/>
          <ac:spMkLst>
            <pc:docMk/>
            <pc:sldMk cId="2268918102" sldId="290"/>
            <ac:spMk id="2" creationId="{57E6F651-5B65-4CDC-B2F1-500A624C7F84}"/>
          </ac:spMkLst>
        </pc:spChg>
        <pc:spChg chg="del">
          <ac:chgData name="CHARLTON ELIZABETH" userId="ed2c7363-624f-4001-af6b-6e4fe19ada12" providerId="ADAL" clId="{6D51B00B-9FE8-4368-9C53-B4335380070C}" dt="2018-04-23T01:24:52.220" v="1389" actId="26606"/>
          <ac:spMkLst>
            <pc:docMk/>
            <pc:sldMk cId="2268918102" sldId="290"/>
            <ac:spMk id="3" creationId="{4CE27857-88C5-4E52-97A2-E9D171A148D9}"/>
          </ac:spMkLst>
        </pc:spChg>
        <pc:spChg chg="add">
          <ac:chgData name="CHARLTON ELIZABETH" userId="ed2c7363-624f-4001-af6b-6e4fe19ada12" providerId="ADAL" clId="{6D51B00B-9FE8-4368-9C53-B4335380070C}" dt="2018-04-23T01:25:40.252" v="1394" actId="26606"/>
          <ac:spMkLst>
            <pc:docMk/>
            <pc:sldMk cId="2268918102" sldId="290"/>
            <ac:spMk id="10" creationId="{072326FC-7086-4F2D-9E6A-130E82BCB8E1}"/>
          </ac:spMkLst>
        </pc:spChg>
        <pc:spChg chg="add">
          <ac:chgData name="CHARLTON ELIZABETH" userId="ed2c7363-624f-4001-af6b-6e4fe19ada12" providerId="ADAL" clId="{6D51B00B-9FE8-4368-9C53-B4335380070C}" dt="2018-04-23T01:25:40.252" v="1394" actId="26606"/>
          <ac:spMkLst>
            <pc:docMk/>
            <pc:sldMk cId="2268918102" sldId="290"/>
            <ac:spMk id="12" creationId="{8E683379-C21E-4309-8CF8-50646AFA4999}"/>
          </ac:spMkLst>
        </pc:spChg>
        <pc:picChg chg="add mod">
          <ac:chgData name="CHARLTON ELIZABETH" userId="ed2c7363-624f-4001-af6b-6e4fe19ada12" providerId="ADAL" clId="{6D51B00B-9FE8-4368-9C53-B4335380070C}" dt="2018-04-23T01:25:40.252" v="1394" actId="26606"/>
          <ac:picMkLst>
            <pc:docMk/>
            <pc:sldMk cId="2268918102" sldId="290"/>
            <ac:picMk id="5" creationId="{CE6A54CB-7CF2-4CA8-9D3F-8A10375A6B33}"/>
          </ac:picMkLst>
        </pc:picChg>
      </pc:sldChg>
      <pc:sldChg chg="addSp delSp modSp add del mod setBg">
        <pc:chgData name="CHARLTON ELIZABETH" userId="ed2c7363-624f-4001-af6b-6e4fe19ada12" providerId="ADAL" clId="{6D51B00B-9FE8-4368-9C53-B4335380070C}" dt="2018-04-29T01:30:39.170" v="1518" actId="2696"/>
        <pc:sldMkLst>
          <pc:docMk/>
          <pc:sldMk cId="3156012971" sldId="291"/>
        </pc:sldMkLst>
        <pc:spChg chg="del">
          <ac:chgData name="CHARLTON ELIZABETH" userId="ed2c7363-624f-4001-af6b-6e4fe19ada12" providerId="ADAL" clId="{6D51B00B-9FE8-4368-9C53-B4335380070C}" dt="2018-04-23T01:27:21.358" v="1400" actId="26606"/>
          <ac:spMkLst>
            <pc:docMk/>
            <pc:sldMk cId="3156012971" sldId="291"/>
            <ac:spMk id="2" creationId="{95BFF509-B01A-4C95-B667-853CCF25F8E2}"/>
          </ac:spMkLst>
        </pc:spChg>
        <pc:spChg chg="del">
          <ac:chgData name="CHARLTON ELIZABETH" userId="ed2c7363-624f-4001-af6b-6e4fe19ada12" providerId="ADAL" clId="{6D51B00B-9FE8-4368-9C53-B4335380070C}" dt="2018-04-23T01:27:17.217" v="1398" actId="26606"/>
          <ac:spMkLst>
            <pc:docMk/>
            <pc:sldMk cId="3156012971" sldId="291"/>
            <ac:spMk id="3" creationId="{8453D05A-B542-476F-8A5C-E1DDCD3F751D}"/>
          </ac:spMkLst>
        </pc:spChg>
        <pc:spChg chg="add">
          <ac:chgData name="CHARLTON ELIZABETH" userId="ed2c7363-624f-4001-af6b-6e4fe19ada12" providerId="ADAL" clId="{6D51B00B-9FE8-4368-9C53-B4335380070C}" dt="2018-04-23T01:27:21.358" v="1400" actId="26606"/>
          <ac:spMkLst>
            <pc:docMk/>
            <pc:sldMk cId="3156012971" sldId="291"/>
            <ac:spMk id="10" creationId="{6FF0F0B8-5B06-4174-9742-1FD7ABE712A7}"/>
          </ac:spMkLst>
        </pc:spChg>
        <pc:picChg chg="add mod">
          <ac:chgData name="CHARLTON ELIZABETH" userId="ed2c7363-624f-4001-af6b-6e4fe19ada12" providerId="ADAL" clId="{6D51B00B-9FE8-4368-9C53-B4335380070C}" dt="2018-04-23T01:27:21.358" v="1400" actId="26606"/>
          <ac:picMkLst>
            <pc:docMk/>
            <pc:sldMk cId="3156012971" sldId="291"/>
            <ac:picMk id="5" creationId="{83F7CB6B-1DCF-4031-B503-24179B0FDAC9}"/>
          </ac:picMkLst>
        </pc:picChg>
      </pc:sldChg>
      <pc:sldChg chg="addSp delSp modSp add del mod setBg">
        <pc:chgData name="CHARLTON ELIZABETH" userId="ed2c7363-624f-4001-af6b-6e4fe19ada12" providerId="ADAL" clId="{6D51B00B-9FE8-4368-9C53-B4335380070C}" dt="2018-04-29T01:30:39.385" v="1519" actId="2696"/>
        <pc:sldMkLst>
          <pc:docMk/>
          <pc:sldMk cId="2475484283" sldId="292"/>
        </pc:sldMkLst>
        <pc:spChg chg="del">
          <ac:chgData name="CHARLTON ELIZABETH" userId="ed2c7363-624f-4001-af6b-6e4fe19ada12" providerId="ADAL" clId="{6D51B00B-9FE8-4368-9C53-B4335380070C}" dt="2018-04-23T01:27:39.428" v="1403" actId="26606"/>
          <ac:spMkLst>
            <pc:docMk/>
            <pc:sldMk cId="2475484283" sldId="292"/>
            <ac:spMk id="2" creationId="{2CC68605-8E13-4194-983A-008988B6DAE0}"/>
          </ac:spMkLst>
        </pc:spChg>
        <pc:spChg chg="del">
          <ac:chgData name="CHARLTON ELIZABETH" userId="ed2c7363-624f-4001-af6b-6e4fe19ada12" providerId="ADAL" clId="{6D51B00B-9FE8-4368-9C53-B4335380070C}" dt="2018-04-23T01:27:37.178" v="1402" actId="27614"/>
          <ac:spMkLst>
            <pc:docMk/>
            <pc:sldMk cId="2475484283" sldId="292"/>
            <ac:spMk id="3" creationId="{ED47B98B-F8FC-499B-A1B6-9BD2A7B8EFE3}"/>
          </ac:spMkLst>
        </pc:spChg>
        <pc:picChg chg="add mod">
          <ac:chgData name="CHARLTON ELIZABETH" userId="ed2c7363-624f-4001-af6b-6e4fe19ada12" providerId="ADAL" clId="{6D51B00B-9FE8-4368-9C53-B4335380070C}" dt="2018-04-23T01:27:39.459" v="1404" actId="27614"/>
          <ac:picMkLst>
            <pc:docMk/>
            <pc:sldMk cId="2475484283" sldId="292"/>
            <ac:picMk id="5" creationId="{23C8789D-8370-4FB7-9482-84BFC650C085}"/>
          </ac:picMkLst>
        </pc:picChg>
      </pc:sldChg>
      <pc:sldChg chg="addSp delSp modSp add del ord">
        <pc:chgData name="CHARLTON ELIZABETH" userId="ed2c7363-624f-4001-af6b-6e4fe19ada12" providerId="ADAL" clId="{6D51B00B-9FE8-4368-9C53-B4335380070C}" dt="2018-04-29T01:30:40.384" v="1524" actId="2696"/>
        <pc:sldMkLst>
          <pc:docMk/>
          <pc:sldMk cId="1897758193" sldId="293"/>
        </pc:sldMkLst>
        <pc:spChg chg="del">
          <ac:chgData name="CHARLTON ELIZABETH" userId="ed2c7363-624f-4001-af6b-6e4fe19ada12" providerId="ADAL" clId="{6D51B00B-9FE8-4368-9C53-B4335380070C}" dt="2018-04-23T01:28:31.460" v="1407" actId="20577"/>
          <ac:spMkLst>
            <pc:docMk/>
            <pc:sldMk cId="1897758193" sldId="293"/>
            <ac:spMk id="3" creationId="{5FA490F6-2815-47C8-94D3-64CABD468D7E}"/>
          </ac:spMkLst>
        </pc:spChg>
        <pc:picChg chg="add mod">
          <ac:chgData name="CHARLTON ELIZABETH" userId="ed2c7363-624f-4001-af6b-6e4fe19ada12" providerId="ADAL" clId="{6D51B00B-9FE8-4368-9C53-B4335380070C}" dt="2018-04-23T01:28:50.773" v="1415" actId="1076"/>
          <ac:picMkLst>
            <pc:docMk/>
            <pc:sldMk cId="1897758193" sldId="293"/>
            <ac:picMk id="5" creationId="{FAEA8357-F9BD-4911-8A5C-47979810B209}"/>
          </ac:picMkLst>
        </pc:picChg>
        <pc:picChg chg="add mod">
          <ac:chgData name="CHARLTON ELIZABETH" userId="ed2c7363-624f-4001-af6b-6e4fe19ada12" providerId="ADAL" clId="{6D51B00B-9FE8-4368-9C53-B4335380070C}" dt="2018-04-23T01:28:54.382" v="1416" actId="14100"/>
          <ac:picMkLst>
            <pc:docMk/>
            <pc:sldMk cId="1897758193" sldId="293"/>
            <ac:picMk id="7" creationId="{274F1B86-2F83-41CF-9874-1D92B4E64DD9}"/>
          </ac:picMkLst>
        </pc:picChg>
      </pc:sldChg>
      <pc:sldChg chg="addSp modSp add del mod setBg">
        <pc:chgData name="CHARLTON ELIZABETH" userId="ed2c7363-624f-4001-af6b-6e4fe19ada12" providerId="ADAL" clId="{6D51B00B-9FE8-4368-9C53-B4335380070C}" dt="2018-04-29T01:30:37.589" v="1510" actId="2696"/>
        <pc:sldMkLst>
          <pc:docMk/>
          <pc:sldMk cId="373809661" sldId="294"/>
        </pc:sldMkLst>
        <pc:spChg chg="mod">
          <ac:chgData name="CHARLTON ELIZABETH" userId="ed2c7363-624f-4001-af6b-6e4fe19ada12" providerId="ADAL" clId="{6D51B00B-9FE8-4368-9C53-B4335380070C}" dt="2018-04-23T01:32:05.910" v="1484" actId="26606"/>
          <ac:spMkLst>
            <pc:docMk/>
            <pc:sldMk cId="373809661" sldId="294"/>
            <ac:spMk id="2" creationId="{39A07E2E-8BD0-42B4-BFFF-7928BA754A23}"/>
          </ac:spMkLst>
        </pc:spChg>
        <pc:spChg chg="mod">
          <ac:chgData name="CHARLTON ELIZABETH" userId="ed2c7363-624f-4001-af6b-6e4fe19ada12" providerId="ADAL" clId="{6D51B00B-9FE8-4368-9C53-B4335380070C}" dt="2018-04-23T01:32:05.910" v="1484" actId="26606"/>
          <ac:spMkLst>
            <pc:docMk/>
            <pc:sldMk cId="373809661" sldId="294"/>
            <ac:spMk id="3" creationId="{8EB516F2-F37B-464D-89E4-B78F555E1864}"/>
          </ac:spMkLst>
        </pc:spChg>
        <pc:picChg chg="add mod ord">
          <ac:chgData name="CHARLTON ELIZABETH" userId="ed2c7363-624f-4001-af6b-6e4fe19ada12" providerId="ADAL" clId="{6D51B00B-9FE8-4368-9C53-B4335380070C}" dt="2018-04-23T01:32:05.910" v="1484" actId="26606"/>
          <ac:picMkLst>
            <pc:docMk/>
            <pc:sldMk cId="373809661" sldId="294"/>
            <ac:picMk id="5" creationId="{A4BEF0DB-AA5A-45DB-895E-2E911331880D}"/>
          </ac:picMkLst>
        </pc:picChg>
      </pc:sldChg>
      <pc:sldChg chg="modSp add del">
        <pc:chgData name="CHARLTON ELIZABETH" userId="ed2c7363-624f-4001-af6b-6e4fe19ada12" providerId="ADAL" clId="{6D51B00B-9FE8-4368-9C53-B4335380070C}" dt="2018-04-29T01:30:37.099" v="1509" actId="2696"/>
        <pc:sldMkLst>
          <pc:docMk/>
          <pc:sldMk cId="975310514" sldId="295"/>
        </pc:sldMkLst>
        <pc:spChg chg="mod">
          <ac:chgData name="CHARLTON ELIZABETH" userId="ed2c7363-624f-4001-af6b-6e4fe19ada12" providerId="ADAL" clId="{6D51B00B-9FE8-4368-9C53-B4335380070C}" dt="2018-04-23T01:33:08.411" v="1500" actId="20577"/>
          <ac:spMkLst>
            <pc:docMk/>
            <pc:sldMk cId="975310514" sldId="295"/>
            <ac:spMk id="2" creationId="{B8780BD5-984D-4061-9172-C24DF94382BD}"/>
          </ac:spMkLst>
        </pc:spChg>
      </pc:sldChg>
      <pc:sldChg chg="add del setBg">
        <pc:chgData name="CHARLTON ELIZABETH" userId="ed2c7363-624f-4001-af6b-6e4fe19ada12" providerId="ADAL" clId="{6D51B00B-9FE8-4368-9C53-B4335380070C}" dt="2018-04-29T00:28:59.558" v="1502"/>
        <pc:sldMkLst>
          <pc:docMk/>
          <pc:sldMk cId="1142961090" sldId="296"/>
        </pc:sldMkLst>
      </pc:sldChg>
    </pc:docChg>
  </pc:docChgLst>
  <pc:docChgLst>
    <pc:chgData name="CHARLTON ELIZABETH" userId="S::echarlton@owatonna.k12.mn.us::ed2c7363-624f-4001-af6b-6e4fe19ada12" providerId="AD" clId="Web-{D6B33A05-99F5-4DF9-AFBD-93A6F3513300}"/>
    <pc:docChg chg="sldOrd">
      <pc:chgData name="CHARLTON ELIZABETH" userId="S::echarlton@owatonna.k12.mn.us::ed2c7363-624f-4001-af6b-6e4fe19ada12" providerId="AD" clId="Web-{D6B33A05-99F5-4DF9-AFBD-93A6F3513300}" dt="2018-04-23T20:11:47.343" v="1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27027"/>
            <a:ext cx="9144000" cy="3403946"/>
          </a:xfrm>
        </p:spPr>
        <p:txBody>
          <a:bodyPr>
            <a:noAutofit/>
          </a:bodyPr>
          <a:lstStyle/>
          <a:p>
            <a:r>
              <a:rPr lang="en-US" sz="12500">
                <a:solidFill>
                  <a:schemeClr val="bg1"/>
                </a:solidFill>
              </a:rPr>
              <a:t>Unit 3 </a:t>
            </a:r>
            <a:br>
              <a:rPr lang="en-US" sz="12500">
                <a:solidFill>
                  <a:schemeClr val="bg1"/>
                </a:solidFill>
              </a:rPr>
            </a:br>
            <a:r>
              <a:rPr lang="en-US" sz="12500">
                <a:solidFill>
                  <a:schemeClr val="bg1"/>
                </a:solidFill>
              </a:rPr>
              <a:t>Days 21-25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DF4EC-B8B2-433B-98C8-C73DF5297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871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Day 21</a:t>
            </a:r>
          </a:p>
        </p:txBody>
      </p:sp>
    </p:spTree>
    <p:extLst>
      <p:ext uri="{BB962C8B-B14F-4D97-AF65-F5344CB8AC3E}">
        <p14:creationId xmlns:p14="http://schemas.microsoft.com/office/powerpoint/2010/main" val="257969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021C-B035-4327-A8EB-3D0540BA2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Bell Ringer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741D-B3BD-4D53-9D03-DBEFA8F38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/>
              <a:t>What is the absolute WORST thing that could happen during your speech?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Picture 4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B8B1CD41-7FC0-4E2D-ADAF-AE6A74B9F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376" y="2479517"/>
            <a:ext cx="6244424" cy="423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7E1BD-CEEA-4853-A056-EAAA063E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A835D-70DD-43C3-A35F-2E462E7C9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Speeches!</a:t>
            </a:r>
          </a:p>
        </p:txBody>
      </p:sp>
    </p:spTree>
    <p:extLst>
      <p:ext uri="{BB962C8B-B14F-4D97-AF65-F5344CB8AC3E}">
        <p14:creationId xmlns:p14="http://schemas.microsoft.com/office/powerpoint/2010/main" val="302256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91D74-10C8-4364-8220-82B2CF07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Speech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07BCF-28F9-4DBF-83F5-513120E5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I have a randomized list of names. You will present in that order.</a:t>
            </a:r>
          </a:p>
          <a:p>
            <a:r>
              <a:rPr lang="en-US" sz="3200"/>
              <a:t>If you are not ready, you need to say “I’m not ready.” You will then be moved to the top of the list for the next speech day and will receive a deduction of points.</a:t>
            </a:r>
          </a:p>
          <a:p>
            <a:r>
              <a:rPr lang="en-US" sz="3200"/>
              <a:t>If you are talking during speeches, you will be docked points.</a:t>
            </a:r>
          </a:p>
          <a:p>
            <a:r>
              <a:rPr lang="en-US" sz="3200"/>
              <a:t>Timer: I will stop you at 5 minutes and 30 seconds</a:t>
            </a:r>
          </a:p>
          <a:p>
            <a:r>
              <a:rPr lang="en-US" sz="3200"/>
              <a:t>Audience Participation Graphic Organizer</a:t>
            </a:r>
          </a:p>
        </p:txBody>
      </p:sp>
    </p:spTree>
    <p:extLst>
      <p:ext uri="{BB962C8B-B14F-4D97-AF65-F5344CB8AC3E}">
        <p14:creationId xmlns:p14="http://schemas.microsoft.com/office/powerpoint/2010/main" val="347437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DF4EC-B8B2-433B-98C8-C73DF5297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2694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Day 22</a:t>
            </a:r>
          </a:p>
        </p:txBody>
      </p:sp>
    </p:spTree>
    <p:extLst>
      <p:ext uri="{BB962C8B-B14F-4D97-AF65-F5344CB8AC3E}">
        <p14:creationId xmlns:p14="http://schemas.microsoft.com/office/powerpoint/2010/main" val="2844989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021C-B035-4327-A8EB-3D0540BA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741D-B3BD-4D53-9D03-DBEFA8F38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Define the following terms/concepts in your own words to the best of your ability:</a:t>
            </a:r>
          </a:p>
          <a:p>
            <a:pPr marL="457200" lvl="1" indent="0">
              <a:buNone/>
            </a:pPr>
            <a:r>
              <a:rPr lang="en-US" sz="3600"/>
              <a:t>-Adolf Hitler</a:t>
            </a:r>
          </a:p>
          <a:p>
            <a:pPr marL="457200" lvl="1" indent="0">
              <a:buNone/>
            </a:pPr>
            <a:r>
              <a:rPr lang="en-US" sz="3600"/>
              <a:t>-The Holocaust</a:t>
            </a:r>
          </a:p>
          <a:p>
            <a:pPr marL="457200" lvl="1" indent="0">
              <a:buNone/>
            </a:pPr>
            <a:r>
              <a:rPr lang="en-US" sz="3600"/>
              <a:t>-Genocide</a:t>
            </a:r>
          </a:p>
        </p:txBody>
      </p:sp>
    </p:spTree>
    <p:extLst>
      <p:ext uri="{BB962C8B-B14F-4D97-AF65-F5344CB8AC3E}">
        <p14:creationId xmlns:p14="http://schemas.microsoft.com/office/powerpoint/2010/main" val="227119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7E1BD-CEEA-4853-A056-EAAA063E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A835D-70DD-43C3-A35F-2E462E7C9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Finish speeches</a:t>
            </a:r>
          </a:p>
          <a:p>
            <a:r>
              <a:rPr lang="en-US" sz="3600"/>
              <a:t>Intro to Unit 4</a:t>
            </a:r>
          </a:p>
        </p:txBody>
      </p:sp>
    </p:spTree>
    <p:extLst>
      <p:ext uri="{BB962C8B-B14F-4D97-AF65-F5344CB8AC3E}">
        <p14:creationId xmlns:p14="http://schemas.microsoft.com/office/powerpoint/2010/main" val="270503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33C0-DD42-457C-9DDF-0BB59CC70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 Speeches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F8E47-31DA-4676-812D-A8025FBEA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5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Unit 3  Days 21-25</vt:lpstr>
      <vt:lpstr>Day 21</vt:lpstr>
      <vt:lpstr>Bell Ringer 3</vt:lpstr>
      <vt:lpstr>Plan for the Day</vt:lpstr>
      <vt:lpstr>Speech Protocol</vt:lpstr>
      <vt:lpstr>Day 22</vt:lpstr>
      <vt:lpstr>Bell Ringer 4</vt:lpstr>
      <vt:lpstr>Plan for the Day</vt:lpstr>
      <vt:lpstr>Finish Speeches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 Days 21-25</dc:title>
  <cp:lastModifiedBy>CHARLTON ELIZABETH</cp:lastModifiedBy>
  <cp:revision>1</cp:revision>
  <dcterms:modified xsi:type="dcterms:W3CDTF">2018-04-29T01:31:45Z</dcterms:modified>
</cp:coreProperties>
</file>