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0"/>
  </p:notesMasterIdLst>
  <p:sldIdLst>
    <p:sldId id="256" r:id="rId2"/>
    <p:sldId id="257" r:id="rId3"/>
    <p:sldId id="258" r:id="rId4"/>
    <p:sldId id="259" r:id="rId5"/>
    <p:sldId id="273" r:id="rId6"/>
    <p:sldId id="272" r:id="rId7"/>
    <p:sldId id="274" r:id="rId8"/>
    <p:sldId id="275" r:id="rId9"/>
    <p:sldId id="277" r:id="rId10"/>
    <p:sldId id="278" r:id="rId11"/>
    <p:sldId id="279" r:id="rId12"/>
    <p:sldId id="280" r:id="rId13"/>
    <p:sldId id="281" r:id="rId14"/>
    <p:sldId id="282" r:id="rId15"/>
    <p:sldId id="260" r:id="rId16"/>
    <p:sldId id="261" r:id="rId17"/>
    <p:sldId id="262" r:id="rId18"/>
    <p:sldId id="283" r:id="rId19"/>
    <p:sldId id="284" r:id="rId20"/>
    <p:sldId id="285" r:id="rId21"/>
    <p:sldId id="286" r:id="rId22"/>
    <p:sldId id="287" r:id="rId23"/>
    <p:sldId id="288" r:id="rId24"/>
    <p:sldId id="310" r:id="rId25"/>
    <p:sldId id="289" r:id="rId26"/>
    <p:sldId id="291" r:id="rId27"/>
    <p:sldId id="290" r:id="rId28"/>
    <p:sldId id="311" r:id="rId29"/>
    <p:sldId id="312" r:id="rId30"/>
    <p:sldId id="263" r:id="rId31"/>
    <p:sldId id="264" r:id="rId32"/>
    <p:sldId id="265" r:id="rId33"/>
    <p:sldId id="293" r:id="rId34"/>
    <p:sldId id="294" r:id="rId35"/>
    <p:sldId id="295" r:id="rId36"/>
    <p:sldId id="296" r:id="rId37"/>
    <p:sldId id="298" r:id="rId38"/>
    <p:sldId id="297" r:id="rId39"/>
    <p:sldId id="266" r:id="rId40"/>
    <p:sldId id="267" r:id="rId41"/>
    <p:sldId id="268" r:id="rId42"/>
    <p:sldId id="300" r:id="rId43"/>
    <p:sldId id="269" r:id="rId44"/>
    <p:sldId id="270" r:id="rId45"/>
    <p:sldId id="271" r:id="rId46"/>
    <p:sldId id="324" r:id="rId47"/>
    <p:sldId id="325" r:id="rId48"/>
    <p:sldId id="313" r:id="rId49"/>
    <p:sldId id="314" r:id="rId50"/>
    <p:sldId id="315" r:id="rId51"/>
    <p:sldId id="316" r:id="rId52"/>
    <p:sldId id="317" r:id="rId53"/>
    <p:sldId id="318" r:id="rId54"/>
    <p:sldId id="319" r:id="rId55"/>
    <p:sldId id="320" r:id="rId56"/>
    <p:sldId id="321" r:id="rId57"/>
    <p:sldId id="322" r:id="rId58"/>
    <p:sldId id="323"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6A3D10-3655-45FD-8598-B769B294DB26}" v="526" dt="2018-03-12T01:19:45.1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68" d="100"/>
          <a:sy n="68" d="100"/>
        </p:scale>
        <p:origin x="6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TON ELIZABETH" userId="10033FFF988933F2@LIVE.COM" providerId="AD" clId="Web-{27E896EF-B6E8-4DB7-B172-5C01A8958818}"/>
    <pc:docChg chg="addSld delSld modSld">
      <pc:chgData name="CHARLTON ELIZABETH" userId="10033FFF988933F2@LIVE.COM" providerId="AD" clId="Web-{27E896EF-B6E8-4DB7-B172-5C01A8958818}" dt="2018-03-05T11:03:11.376" v="163"/>
      <pc:docMkLst>
        <pc:docMk/>
      </pc:docMkLst>
      <pc:sldChg chg="modSp">
        <pc:chgData name="CHARLTON ELIZABETH" userId="10033FFF988933F2@LIVE.COM" providerId="AD" clId="Web-{27E896EF-B6E8-4DB7-B172-5C01A8958818}" dt="2018-03-05T10:58:25.731" v="81"/>
        <pc:sldMkLst>
          <pc:docMk/>
          <pc:sldMk cId="2246257493" sldId="290"/>
        </pc:sldMkLst>
        <pc:spChg chg="mod">
          <ac:chgData name="CHARLTON ELIZABETH" userId="10033FFF988933F2@LIVE.COM" providerId="AD" clId="Web-{27E896EF-B6E8-4DB7-B172-5C01A8958818}" dt="2018-03-05T10:58:25.731" v="81"/>
          <ac:spMkLst>
            <pc:docMk/>
            <pc:sldMk cId="2246257493" sldId="290"/>
            <ac:spMk id="3" creationId="{959FDF8F-3566-49DC-B952-E96327AB0C9C}"/>
          </ac:spMkLst>
        </pc:spChg>
      </pc:sldChg>
      <pc:sldChg chg="modSp">
        <pc:chgData name="CHARLTON ELIZABETH" userId="10033FFF988933F2@LIVE.COM" providerId="AD" clId="Web-{27E896EF-B6E8-4DB7-B172-5C01A8958818}" dt="2018-03-05T10:58:07.168" v="72"/>
        <pc:sldMkLst>
          <pc:docMk/>
          <pc:sldMk cId="1381313291" sldId="291"/>
        </pc:sldMkLst>
        <pc:spChg chg="mod">
          <ac:chgData name="CHARLTON ELIZABETH" userId="10033FFF988933F2@LIVE.COM" providerId="AD" clId="Web-{27E896EF-B6E8-4DB7-B172-5C01A8958818}" dt="2018-03-05T10:58:07.168" v="72"/>
          <ac:spMkLst>
            <pc:docMk/>
            <pc:sldMk cId="1381313291" sldId="291"/>
            <ac:spMk id="2" creationId="{60911E85-9B62-4B60-BE68-DD5C1303C92F}"/>
          </ac:spMkLst>
        </pc:spChg>
      </pc:sldChg>
      <pc:sldChg chg="modSp new">
        <pc:chgData name="CHARLTON ELIZABETH" userId="10033FFF988933F2@LIVE.COM" providerId="AD" clId="Web-{27E896EF-B6E8-4DB7-B172-5C01A8958818}" dt="2018-03-05T10:57:53.621" v="64"/>
        <pc:sldMkLst>
          <pc:docMk/>
          <pc:sldMk cId="1286944255" sldId="310"/>
        </pc:sldMkLst>
        <pc:spChg chg="mod">
          <ac:chgData name="CHARLTON ELIZABETH" userId="10033FFF988933F2@LIVE.COM" providerId="AD" clId="Web-{27E896EF-B6E8-4DB7-B172-5C01A8958818}" dt="2018-03-05T10:56:45.898" v="14"/>
          <ac:spMkLst>
            <pc:docMk/>
            <pc:sldMk cId="1286944255" sldId="310"/>
            <ac:spMk id="2" creationId="{08B29971-22FB-41E1-A4F9-3F780E5E88AA}"/>
          </ac:spMkLst>
        </pc:spChg>
        <pc:spChg chg="mod">
          <ac:chgData name="CHARLTON ELIZABETH" userId="10033FFF988933F2@LIVE.COM" providerId="AD" clId="Web-{27E896EF-B6E8-4DB7-B172-5C01A8958818}" dt="2018-03-05T10:57:53.621" v="64"/>
          <ac:spMkLst>
            <pc:docMk/>
            <pc:sldMk cId="1286944255" sldId="310"/>
            <ac:spMk id="3" creationId="{99F1A3C8-1DFF-4A4B-AE6D-0B3FAA9D36D2}"/>
          </ac:spMkLst>
        </pc:spChg>
      </pc:sldChg>
      <pc:sldChg chg="modSp new">
        <pc:chgData name="CHARLTON ELIZABETH" userId="10033FFF988933F2@LIVE.COM" providerId="AD" clId="Web-{27E896EF-B6E8-4DB7-B172-5C01A8958818}" dt="2018-03-05T11:02:40.406" v="139"/>
        <pc:sldMkLst>
          <pc:docMk/>
          <pc:sldMk cId="4172758729" sldId="311"/>
        </pc:sldMkLst>
        <pc:spChg chg="mod">
          <ac:chgData name="CHARLTON ELIZABETH" userId="10033FFF988933F2@LIVE.COM" providerId="AD" clId="Web-{27E896EF-B6E8-4DB7-B172-5C01A8958818}" dt="2018-03-05T11:02:24.922" v="133"/>
          <ac:spMkLst>
            <pc:docMk/>
            <pc:sldMk cId="4172758729" sldId="311"/>
            <ac:spMk id="2" creationId="{89E3E106-91B5-4E00-A367-F7D77BE439BD}"/>
          </ac:spMkLst>
        </pc:spChg>
        <pc:spChg chg="mod">
          <ac:chgData name="CHARLTON ELIZABETH" userId="10033FFF988933F2@LIVE.COM" providerId="AD" clId="Web-{27E896EF-B6E8-4DB7-B172-5C01A8958818}" dt="2018-03-05T11:02:40.406" v="139"/>
          <ac:spMkLst>
            <pc:docMk/>
            <pc:sldMk cId="4172758729" sldId="311"/>
            <ac:spMk id="3" creationId="{F9B22E4F-455D-4F53-923E-C6C8A115BFC0}"/>
          </ac:spMkLst>
        </pc:spChg>
      </pc:sldChg>
      <pc:sldChg chg="modSp new">
        <pc:chgData name="CHARLTON ELIZABETH" userId="10033FFF988933F2@LIVE.COM" providerId="AD" clId="Web-{27E896EF-B6E8-4DB7-B172-5C01A8958818}" dt="2018-03-05T11:03:11.376" v="162"/>
        <pc:sldMkLst>
          <pc:docMk/>
          <pc:sldMk cId="1752865093" sldId="312"/>
        </pc:sldMkLst>
        <pc:spChg chg="mod">
          <ac:chgData name="CHARLTON ELIZABETH" userId="10033FFF988933F2@LIVE.COM" providerId="AD" clId="Web-{27E896EF-B6E8-4DB7-B172-5C01A8958818}" dt="2018-03-05T11:03:11.376" v="162"/>
          <ac:spMkLst>
            <pc:docMk/>
            <pc:sldMk cId="1752865093" sldId="312"/>
            <ac:spMk id="2" creationId="{D498E8AC-5511-4848-BA83-A7AB19AD8B82}"/>
          </ac:spMkLst>
        </pc:spChg>
      </pc:sldChg>
    </pc:docChg>
  </pc:docChgLst>
  <pc:docChgLst>
    <pc:chgData name="CHARLTON ELIZABETH" userId="ed2c7363-624f-4001-af6b-6e4fe19ada12" providerId="ADAL" clId="{6F6A3D10-3655-45FD-8598-B769B294DB26}"/>
    <pc:docChg chg="undo custSel addSld delSld modSld sldOrd">
      <pc:chgData name="CHARLTON ELIZABETH" userId="ed2c7363-624f-4001-af6b-6e4fe19ada12" providerId="ADAL" clId="{6F6A3D10-3655-45FD-8598-B769B294DB26}" dt="2018-03-12T01:57:54.984" v="2283" actId="27636"/>
      <pc:docMkLst>
        <pc:docMk/>
      </pc:docMkLst>
      <pc:sldChg chg="delSp modSp setBg">
        <pc:chgData name="CHARLTON ELIZABETH" userId="ed2c7363-624f-4001-af6b-6e4fe19ada12" providerId="ADAL" clId="{6F6A3D10-3655-45FD-8598-B769B294DB26}" dt="2018-02-25T18:43:31.221" v="93" actId="1076"/>
        <pc:sldMkLst>
          <pc:docMk/>
          <pc:sldMk cId="109857222" sldId="256"/>
        </pc:sldMkLst>
        <pc:spChg chg="mod">
          <ac:chgData name="CHARLTON ELIZABETH" userId="ed2c7363-624f-4001-af6b-6e4fe19ada12" providerId="ADAL" clId="{6F6A3D10-3655-45FD-8598-B769B294DB26}" dt="2018-02-25T18:43:31.221" v="93" actId="1076"/>
          <ac:spMkLst>
            <pc:docMk/>
            <pc:sldMk cId="109857222" sldId="256"/>
            <ac:spMk id="2" creationId="{00000000-0000-0000-0000-000000000000}"/>
          </ac:spMkLst>
        </pc:spChg>
        <pc:spChg chg="del">
          <ac:chgData name="CHARLTON ELIZABETH" userId="ed2c7363-624f-4001-af6b-6e4fe19ada12" providerId="ADAL" clId="{6F6A3D10-3655-45FD-8598-B769B294DB26}" dt="2018-02-25T18:43:21.801" v="88" actId="478"/>
          <ac:spMkLst>
            <pc:docMk/>
            <pc:sldMk cId="109857222" sldId="256"/>
            <ac:spMk id="3" creationId="{00000000-0000-0000-0000-000000000000}"/>
          </ac:spMkLst>
        </pc:spChg>
      </pc:sldChg>
      <pc:sldChg chg="delSp modSp add setBg">
        <pc:chgData name="CHARLTON ELIZABETH" userId="ed2c7363-624f-4001-af6b-6e4fe19ada12" providerId="ADAL" clId="{6F6A3D10-3655-45FD-8598-B769B294DB26}" dt="2018-02-25T18:43:45.634" v="102" actId="1076"/>
        <pc:sldMkLst>
          <pc:docMk/>
          <pc:sldMk cId="1141998275" sldId="257"/>
        </pc:sldMkLst>
        <pc:spChg chg="mod">
          <ac:chgData name="CHARLTON ELIZABETH" userId="ed2c7363-624f-4001-af6b-6e4fe19ada12" providerId="ADAL" clId="{6F6A3D10-3655-45FD-8598-B769B294DB26}" dt="2018-02-25T18:43:45.634" v="102" actId="1076"/>
          <ac:spMkLst>
            <pc:docMk/>
            <pc:sldMk cId="1141998275" sldId="257"/>
            <ac:spMk id="2" creationId="{C2C4ACFC-A6E1-42B9-AD4D-407A1900157D}"/>
          </ac:spMkLst>
        </pc:spChg>
        <pc:spChg chg="del">
          <ac:chgData name="CHARLTON ELIZABETH" userId="ed2c7363-624f-4001-af6b-6e4fe19ada12" providerId="ADAL" clId="{6F6A3D10-3655-45FD-8598-B769B294DB26}" dt="2018-02-25T18:43:41.787" v="101" actId="478"/>
          <ac:spMkLst>
            <pc:docMk/>
            <pc:sldMk cId="1141998275" sldId="257"/>
            <ac:spMk id="3" creationId="{479DD31B-1A56-49C3-B22B-EBB7CE22CC55}"/>
          </ac:spMkLst>
        </pc:spChg>
      </pc:sldChg>
      <pc:sldChg chg="modSp add">
        <pc:chgData name="CHARLTON ELIZABETH" userId="ed2c7363-624f-4001-af6b-6e4fe19ada12" providerId="ADAL" clId="{6F6A3D10-3655-45FD-8598-B769B294DB26}" dt="2018-02-25T19:17:44.378" v="1360" actId="20577"/>
        <pc:sldMkLst>
          <pc:docMk/>
          <pc:sldMk cId="3586419279" sldId="258"/>
        </pc:sldMkLst>
        <pc:spChg chg="mod">
          <ac:chgData name="CHARLTON ELIZABETH" userId="ed2c7363-624f-4001-af6b-6e4fe19ada12" providerId="ADAL" clId="{6F6A3D10-3655-45FD-8598-B769B294DB26}" dt="2018-02-25T18:42:06.788" v="47" actId="20577"/>
          <ac:spMkLst>
            <pc:docMk/>
            <pc:sldMk cId="3586419279" sldId="258"/>
            <ac:spMk id="2" creationId="{DFDC7460-8960-40C4-8D78-8E504D3D580F}"/>
          </ac:spMkLst>
        </pc:spChg>
        <pc:spChg chg="mod">
          <ac:chgData name="CHARLTON ELIZABETH" userId="ed2c7363-624f-4001-af6b-6e4fe19ada12" providerId="ADAL" clId="{6F6A3D10-3655-45FD-8598-B769B294DB26}" dt="2018-02-25T19:17:44.378" v="1360" actId="20577"/>
          <ac:spMkLst>
            <pc:docMk/>
            <pc:sldMk cId="3586419279" sldId="258"/>
            <ac:spMk id="3" creationId="{DA351505-1079-40BA-B4BF-4E9DE302BE1E}"/>
          </ac:spMkLst>
        </pc:spChg>
      </pc:sldChg>
      <pc:sldChg chg="modSp add">
        <pc:chgData name="CHARLTON ELIZABETH" userId="ed2c7363-624f-4001-af6b-6e4fe19ada12" providerId="ADAL" clId="{6F6A3D10-3655-45FD-8598-B769B294DB26}" dt="2018-02-25T19:27:03.565" v="1462" actId="20577"/>
        <pc:sldMkLst>
          <pc:docMk/>
          <pc:sldMk cId="3222903937" sldId="259"/>
        </pc:sldMkLst>
        <pc:spChg chg="mod">
          <ac:chgData name="CHARLTON ELIZABETH" userId="ed2c7363-624f-4001-af6b-6e4fe19ada12" providerId="ADAL" clId="{6F6A3D10-3655-45FD-8598-B769B294DB26}" dt="2018-02-25T18:42:11.870" v="64" actId="20577"/>
          <ac:spMkLst>
            <pc:docMk/>
            <pc:sldMk cId="3222903937" sldId="259"/>
            <ac:spMk id="2" creationId="{D3A778B3-BDE4-46CB-AEC9-8B0BACC8F5B1}"/>
          </ac:spMkLst>
        </pc:spChg>
        <pc:spChg chg="mod">
          <ac:chgData name="CHARLTON ELIZABETH" userId="ed2c7363-624f-4001-af6b-6e4fe19ada12" providerId="ADAL" clId="{6F6A3D10-3655-45FD-8598-B769B294DB26}" dt="2018-02-25T19:27:03.565" v="1462" actId="20577"/>
          <ac:spMkLst>
            <pc:docMk/>
            <pc:sldMk cId="3222903937" sldId="259"/>
            <ac:spMk id="3" creationId="{ADAB8C3A-12F2-4FF0-93FA-B25CEC553A54}"/>
          </ac:spMkLst>
        </pc:spChg>
      </pc:sldChg>
      <pc:sldChg chg="delSp modSp add setBg">
        <pc:chgData name="CHARLTON ELIZABETH" userId="ed2c7363-624f-4001-af6b-6e4fe19ada12" providerId="ADAL" clId="{6F6A3D10-3655-45FD-8598-B769B294DB26}" dt="2018-02-25T18:44:03.517" v="111" actId="1076"/>
        <pc:sldMkLst>
          <pc:docMk/>
          <pc:sldMk cId="871948306" sldId="260"/>
        </pc:sldMkLst>
        <pc:spChg chg="mod">
          <ac:chgData name="CHARLTON ELIZABETH" userId="ed2c7363-624f-4001-af6b-6e4fe19ada12" providerId="ADAL" clId="{6F6A3D10-3655-45FD-8598-B769B294DB26}" dt="2018-02-25T18:44:03.517" v="111" actId="1076"/>
          <ac:spMkLst>
            <pc:docMk/>
            <pc:sldMk cId="871948306" sldId="260"/>
            <ac:spMk id="2" creationId="{C2C4ACFC-A6E1-42B9-AD4D-407A1900157D}"/>
          </ac:spMkLst>
        </pc:spChg>
        <pc:spChg chg="del">
          <ac:chgData name="CHARLTON ELIZABETH" userId="ed2c7363-624f-4001-af6b-6e4fe19ada12" providerId="ADAL" clId="{6F6A3D10-3655-45FD-8598-B769B294DB26}" dt="2018-02-25T18:43:59.603" v="110" actId="478"/>
          <ac:spMkLst>
            <pc:docMk/>
            <pc:sldMk cId="871948306" sldId="260"/>
            <ac:spMk id="3" creationId="{479DD31B-1A56-49C3-B22B-EBB7CE22CC55}"/>
          </ac:spMkLst>
        </pc:spChg>
      </pc:sldChg>
      <pc:sldChg chg="modSp add">
        <pc:chgData name="CHARLTON ELIZABETH" userId="ed2c7363-624f-4001-af6b-6e4fe19ada12" providerId="ADAL" clId="{6F6A3D10-3655-45FD-8598-B769B294DB26}" dt="2018-02-25T19:08:31.547" v="623" actId="403"/>
        <pc:sldMkLst>
          <pc:docMk/>
          <pc:sldMk cId="3243070348" sldId="261"/>
        </pc:sldMkLst>
        <pc:spChg chg="mod">
          <ac:chgData name="CHARLTON ELIZABETH" userId="ed2c7363-624f-4001-af6b-6e4fe19ada12" providerId="ADAL" clId="{6F6A3D10-3655-45FD-8598-B769B294DB26}" dt="2018-02-25T19:08:31.547" v="623" actId="403"/>
          <ac:spMkLst>
            <pc:docMk/>
            <pc:sldMk cId="3243070348" sldId="261"/>
            <ac:spMk id="3" creationId="{DA351505-1079-40BA-B4BF-4E9DE302BE1E}"/>
          </ac:spMkLst>
        </pc:spChg>
      </pc:sldChg>
      <pc:sldChg chg="add">
        <pc:chgData name="CHARLTON ELIZABETH" userId="ed2c7363-624f-4001-af6b-6e4fe19ada12" providerId="ADAL" clId="{6F6A3D10-3655-45FD-8598-B769B294DB26}" dt="2018-02-25T18:42:17.742" v="65" actId="20577"/>
        <pc:sldMkLst>
          <pc:docMk/>
          <pc:sldMk cId="1181319840" sldId="262"/>
        </pc:sldMkLst>
      </pc:sldChg>
      <pc:sldChg chg="delSp modSp add setBg">
        <pc:chgData name="CHARLTON ELIZABETH" userId="ed2c7363-624f-4001-af6b-6e4fe19ada12" providerId="ADAL" clId="{6F6A3D10-3655-45FD-8598-B769B294DB26}" dt="2018-02-25T18:44:25.531" v="123" actId="1076"/>
        <pc:sldMkLst>
          <pc:docMk/>
          <pc:sldMk cId="576714686" sldId="263"/>
        </pc:sldMkLst>
        <pc:spChg chg="mod">
          <ac:chgData name="CHARLTON ELIZABETH" userId="ed2c7363-624f-4001-af6b-6e4fe19ada12" providerId="ADAL" clId="{6F6A3D10-3655-45FD-8598-B769B294DB26}" dt="2018-02-25T18:44:25.531" v="123" actId="1076"/>
          <ac:spMkLst>
            <pc:docMk/>
            <pc:sldMk cId="576714686" sldId="263"/>
            <ac:spMk id="2" creationId="{C2C4ACFC-A6E1-42B9-AD4D-407A1900157D}"/>
          </ac:spMkLst>
        </pc:spChg>
        <pc:spChg chg="del">
          <ac:chgData name="CHARLTON ELIZABETH" userId="ed2c7363-624f-4001-af6b-6e4fe19ada12" providerId="ADAL" clId="{6F6A3D10-3655-45FD-8598-B769B294DB26}" dt="2018-02-25T18:44:18.351" v="121" actId="478"/>
          <ac:spMkLst>
            <pc:docMk/>
            <pc:sldMk cId="576714686" sldId="263"/>
            <ac:spMk id="3" creationId="{479DD31B-1A56-49C3-B22B-EBB7CE22CC55}"/>
          </ac:spMkLst>
        </pc:spChg>
      </pc:sldChg>
      <pc:sldChg chg="add">
        <pc:chgData name="CHARLTON ELIZABETH" userId="ed2c7363-624f-4001-af6b-6e4fe19ada12" providerId="ADAL" clId="{6F6A3D10-3655-45FD-8598-B769B294DB26}" dt="2018-02-25T18:42:18.449" v="66" actId="20577"/>
        <pc:sldMkLst>
          <pc:docMk/>
          <pc:sldMk cId="87800703" sldId="264"/>
        </pc:sldMkLst>
      </pc:sldChg>
      <pc:sldChg chg="add">
        <pc:chgData name="CHARLTON ELIZABETH" userId="ed2c7363-624f-4001-af6b-6e4fe19ada12" providerId="ADAL" clId="{6F6A3D10-3655-45FD-8598-B769B294DB26}" dt="2018-02-25T18:42:18.449" v="66" actId="20577"/>
        <pc:sldMkLst>
          <pc:docMk/>
          <pc:sldMk cId="3828696418" sldId="265"/>
        </pc:sldMkLst>
      </pc:sldChg>
      <pc:sldChg chg="delSp modSp add setBg">
        <pc:chgData name="CHARLTON ELIZABETH" userId="ed2c7363-624f-4001-af6b-6e4fe19ada12" providerId="ADAL" clId="{6F6A3D10-3655-45FD-8598-B769B294DB26}" dt="2018-02-25T18:44:40.295" v="132" actId="1076"/>
        <pc:sldMkLst>
          <pc:docMk/>
          <pc:sldMk cId="2612295474" sldId="266"/>
        </pc:sldMkLst>
        <pc:spChg chg="mod">
          <ac:chgData name="CHARLTON ELIZABETH" userId="ed2c7363-624f-4001-af6b-6e4fe19ada12" providerId="ADAL" clId="{6F6A3D10-3655-45FD-8598-B769B294DB26}" dt="2018-02-25T18:44:40.295" v="132" actId="1076"/>
          <ac:spMkLst>
            <pc:docMk/>
            <pc:sldMk cId="2612295474" sldId="266"/>
            <ac:spMk id="2" creationId="{C2C4ACFC-A6E1-42B9-AD4D-407A1900157D}"/>
          </ac:spMkLst>
        </pc:spChg>
        <pc:spChg chg="del">
          <ac:chgData name="CHARLTON ELIZABETH" userId="ed2c7363-624f-4001-af6b-6e4fe19ada12" providerId="ADAL" clId="{6F6A3D10-3655-45FD-8598-B769B294DB26}" dt="2018-02-25T18:44:36.144" v="131" actId="478"/>
          <ac:spMkLst>
            <pc:docMk/>
            <pc:sldMk cId="2612295474" sldId="266"/>
            <ac:spMk id="3" creationId="{479DD31B-1A56-49C3-B22B-EBB7CE22CC55}"/>
          </ac:spMkLst>
        </pc:spChg>
      </pc:sldChg>
      <pc:sldChg chg="add">
        <pc:chgData name="CHARLTON ELIZABETH" userId="ed2c7363-624f-4001-af6b-6e4fe19ada12" providerId="ADAL" clId="{6F6A3D10-3655-45FD-8598-B769B294DB26}" dt="2018-02-25T18:42:19.166" v="67" actId="20577"/>
        <pc:sldMkLst>
          <pc:docMk/>
          <pc:sldMk cId="925915447" sldId="267"/>
        </pc:sldMkLst>
      </pc:sldChg>
      <pc:sldChg chg="add">
        <pc:chgData name="CHARLTON ELIZABETH" userId="ed2c7363-624f-4001-af6b-6e4fe19ada12" providerId="ADAL" clId="{6F6A3D10-3655-45FD-8598-B769B294DB26}" dt="2018-02-25T18:42:19.166" v="67" actId="20577"/>
        <pc:sldMkLst>
          <pc:docMk/>
          <pc:sldMk cId="67685560" sldId="268"/>
        </pc:sldMkLst>
      </pc:sldChg>
      <pc:sldChg chg="delSp modSp add setBg">
        <pc:chgData name="CHARLTON ELIZABETH" userId="ed2c7363-624f-4001-af6b-6e4fe19ada12" providerId="ADAL" clId="{6F6A3D10-3655-45FD-8598-B769B294DB26}" dt="2018-02-25T18:44:54.747" v="141" actId="1076"/>
        <pc:sldMkLst>
          <pc:docMk/>
          <pc:sldMk cId="3303083634" sldId="269"/>
        </pc:sldMkLst>
        <pc:spChg chg="mod">
          <ac:chgData name="CHARLTON ELIZABETH" userId="ed2c7363-624f-4001-af6b-6e4fe19ada12" providerId="ADAL" clId="{6F6A3D10-3655-45FD-8598-B769B294DB26}" dt="2018-02-25T18:44:54.747" v="141" actId="1076"/>
          <ac:spMkLst>
            <pc:docMk/>
            <pc:sldMk cId="3303083634" sldId="269"/>
            <ac:spMk id="2" creationId="{C2C4ACFC-A6E1-42B9-AD4D-407A1900157D}"/>
          </ac:spMkLst>
        </pc:spChg>
        <pc:spChg chg="del">
          <ac:chgData name="CHARLTON ELIZABETH" userId="ed2c7363-624f-4001-af6b-6e4fe19ada12" providerId="ADAL" clId="{6F6A3D10-3655-45FD-8598-B769B294DB26}" dt="2018-02-25T18:44:51.647" v="140" actId="478"/>
          <ac:spMkLst>
            <pc:docMk/>
            <pc:sldMk cId="3303083634" sldId="269"/>
            <ac:spMk id="3" creationId="{479DD31B-1A56-49C3-B22B-EBB7CE22CC55}"/>
          </ac:spMkLst>
        </pc:spChg>
      </pc:sldChg>
      <pc:sldChg chg="modSp add">
        <pc:chgData name="CHARLTON ELIZABETH" userId="ed2c7363-624f-4001-af6b-6e4fe19ada12" providerId="ADAL" clId="{6F6A3D10-3655-45FD-8598-B769B294DB26}" dt="2018-03-12T01:57:54.984" v="2283" actId="27636"/>
        <pc:sldMkLst>
          <pc:docMk/>
          <pc:sldMk cId="1352500233" sldId="270"/>
        </pc:sldMkLst>
        <pc:spChg chg="mod">
          <ac:chgData name="CHARLTON ELIZABETH" userId="ed2c7363-624f-4001-af6b-6e4fe19ada12" providerId="ADAL" clId="{6F6A3D10-3655-45FD-8598-B769B294DB26}" dt="2018-03-12T01:57:54.984" v="2283" actId="27636"/>
          <ac:spMkLst>
            <pc:docMk/>
            <pc:sldMk cId="1352500233" sldId="270"/>
            <ac:spMk id="3" creationId="{DA351505-1079-40BA-B4BF-4E9DE302BE1E}"/>
          </ac:spMkLst>
        </pc:spChg>
      </pc:sldChg>
      <pc:sldChg chg="modSp add">
        <pc:chgData name="CHARLTON ELIZABETH" userId="ed2c7363-624f-4001-af6b-6e4fe19ada12" providerId="ADAL" clId="{6F6A3D10-3655-45FD-8598-B769B294DB26}" dt="2018-03-12T01:18:42.504" v="2247" actId="20577"/>
        <pc:sldMkLst>
          <pc:docMk/>
          <pc:sldMk cId="1892838843" sldId="271"/>
        </pc:sldMkLst>
        <pc:spChg chg="mod">
          <ac:chgData name="CHARLTON ELIZABETH" userId="ed2c7363-624f-4001-af6b-6e4fe19ada12" providerId="ADAL" clId="{6F6A3D10-3655-45FD-8598-B769B294DB26}" dt="2018-03-12T01:18:42.504" v="2247" actId="20577"/>
          <ac:spMkLst>
            <pc:docMk/>
            <pc:sldMk cId="1892838843" sldId="271"/>
            <ac:spMk id="3" creationId="{ADAB8C3A-12F2-4FF0-93FA-B25CEC553A54}"/>
          </ac:spMkLst>
        </pc:spChg>
      </pc:sldChg>
      <pc:sldChg chg="modSp add">
        <pc:chgData name="CHARLTON ELIZABETH" userId="ed2c7363-624f-4001-af6b-6e4fe19ada12" providerId="ADAL" clId="{6F6A3D10-3655-45FD-8598-B769B294DB26}" dt="2018-02-25T19:05:49.844" v="328" actId="20577"/>
        <pc:sldMkLst>
          <pc:docMk/>
          <pc:sldMk cId="2134200742" sldId="272"/>
        </pc:sldMkLst>
        <pc:spChg chg="mod">
          <ac:chgData name="CHARLTON ELIZABETH" userId="ed2c7363-624f-4001-af6b-6e4fe19ada12" providerId="ADAL" clId="{6F6A3D10-3655-45FD-8598-B769B294DB26}" dt="2018-02-25T19:05:49.844" v="328" actId="20577"/>
          <ac:spMkLst>
            <pc:docMk/>
            <pc:sldMk cId="2134200742" sldId="272"/>
            <ac:spMk id="2" creationId="{33C9B48F-85E3-4C4C-86E8-8BD491204611}"/>
          </ac:spMkLst>
        </pc:spChg>
        <pc:spChg chg="mod">
          <ac:chgData name="CHARLTON ELIZABETH" userId="ed2c7363-624f-4001-af6b-6e4fe19ada12" providerId="ADAL" clId="{6F6A3D10-3655-45FD-8598-B769B294DB26}" dt="2018-02-25T19:05:46.082" v="321" actId="20577"/>
          <ac:spMkLst>
            <pc:docMk/>
            <pc:sldMk cId="2134200742" sldId="272"/>
            <ac:spMk id="3" creationId="{14B464CD-D1B7-45A3-9862-A9D815075812}"/>
          </ac:spMkLst>
        </pc:spChg>
      </pc:sldChg>
      <pc:sldChg chg="modSp add ord">
        <pc:chgData name="CHARLTON ELIZABETH" userId="ed2c7363-624f-4001-af6b-6e4fe19ada12" providerId="ADAL" clId="{6F6A3D10-3655-45FD-8598-B769B294DB26}" dt="2018-02-25T19:26:11.722" v="1440" actId="20577"/>
        <pc:sldMkLst>
          <pc:docMk/>
          <pc:sldMk cId="1415927350" sldId="273"/>
        </pc:sldMkLst>
        <pc:spChg chg="mod">
          <ac:chgData name="CHARLTON ELIZABETH" userId="ed2c7363-624f-4001-af6b-6e4fe19ada12" providerId="ADAL" clId="{6F6A3D10-3655-45FD-8598-B769B294DB26}" dt="2018-02-25T19:25:54.691" v="1439" actId="20577"/>
          <ac:spMkLst>
            <pc:docMk/>
            <pc:sldMk cId="1415927350" sldId="273"/>
            <ac:spMk id="2" creationId="{E6A8DB80-DE1B-4136-B64E-93961FE1F0D5}"/>
          </ac:spMkLst>
        </pc:spChg>
      </pc:sldChg>
      <pc:sldChg chg="modSp add">
        <pc:chgData name="CHARLTON ELIZABETH" userId="ed2c7363-624f-4001-af6b-6e4fe19ada12" providerId="ADAL" clId="{6F6A3D10-3655-45FD-8598-B769B294DB26}" dt="2018-02-25T19:40:21.132" v="1507" actId="20577"/>
        <pc:sldMkLst>
          <pc:docMk/>
          <pc:sldMk cId="3311045806" sldId="274"/>
        </pc:sldMkLst>
        <pc:spChg chg="mod">
          <ac:chgData name="CHARLTON ELIZABETH" userId="ed2c7363-624f-4001-af6b-6e4fe19ada12" providerId="ADAL" clId="{6F6A3D10-3655-45FD-8598-B769B294DB26}" dt="2018-02-25T19:38:14.372" v="1482" actId="20577"/>
          <ac:spMkLst>
            <pc:docMk/>
            <pc:sldMk cId="3311045806" sldId="274"/>
            <ac:spMk id="2" creationId="{DA25B74E-CD29-472B-AA99-F3BD7D286910}"/>
          </ac:spMkLst>
        </pc:spChg>
        <pc:spChg chg="mod">
          <ac:chgData name="CHARLTON ELIZABETH" userId="ed2c7363-624f-4001-af6b-6e4fe19ada12" providerId="ADAL" clId="{6F6A3D10-3655-45FD-8598-B769B294DB26}" dt="2018-02-25T19:40:21.132" v="1507" actId="20577"/>
          <ac:spMkLst>
            <pc:docMk/>
            <pc:sldMk cId="3311045806" sldId="274"/>
            <ac:spMk id="3" creationId="{7999E559-7223-4E2A-B79E-00A198AC5498}"/>
          </ac:spMkLst>
        </pc:spChg>
      </pc:sldChg>
      <pc:sldChg chg="addSp modSp add">
        <pc:chgData name="CHARLTON ELIZABETH" userId="ed2c7363-624f-4001-af6b-6e4fe19ada12" providerId="ADAL" clId="{6F6A3D10-3655-45FD-8598-B769B294DB26}" dt="2018-02-25T19:52:14.261" v="1918" actId="20577"/>
        <pc:sldMkLst>
          <pc:docMk/>
          <pc:sldMk cId="4261214778" sldId="275"/>
        </pc:sldMkLst>
        <pc:spChg chg="mod">
          <ac:chgData name="CHARLTON ELIZABETH" userId="ed2c7363-624f-4001-af6b-6e4fe19ada12" providerId="ADAL" clId="{6F6A3D10-3655-45FD-8598-B769B294DB26}" dt="2018-02-25T19:48:49.495" v="1549" actId="313"/>
          <ac:spMkLst>
            <pc:docMk/>
            <pc:sldMk cId="4261214778" sldId="275"/>
            <ac:spMk id="2" creationId="{83C2811F-316B-4E8A-B562-3B7E30972EBD}"/>
          </ac:spMkLst>
        </pc:spChg>
        <pc:spChg chg="mod">
          <ac:chgData name="CHARLTON ELIZABETH" userId="ed2c7363-624f-4001-af6b-6e4fe19ada12" providerId="ADAL" clId="{6F6A3D10-3655-45FD-8598-B769B294DB26}" dt="2018-02-25T19:52:14.261" v="1918" actId="20577"/>
          <ac:spMkLst>
            <pc:docMk/>
            <pc:sldMk cId="4261214778" sldId="275"/>
            <ac:spMk id="3" creationId="{0B6B723E-2F21-4A4A-BB0D-F71699C80226}"/>
          </ac:spMkLst>
        </pc:spChg>
        <pc:spChg chg="add">
          <ac:chgData name="CHARLTON ELIZABETH" userId="ed2c7363-624f-4001-af6b-6e4fe19ada12" providerId="ADAL" clId="{6F6A3D10-3655-45FD-8598-B769B294DB26}" dt="2018-02-25T19:49:27.276" v="1550" actId="20577"/>
          <ac:spMkLst>
            <pc:docMk/>
            <pc:sldMk cId="4261214778" sldId="275"/>
            <ac:spMk id="4" creationId="{F4F481BD-58FB-4300-BB02-A139C884042C}"/>
          </ac:spMkLst>
        </pc:spChg>
      </pc:sldChg>
      <pc:sldChg chg="add">
        <pc:chgData name="CHARLTON ELIZABETH" userId="ed2c7363-624f-4001-af6b-6e4fe19ada12" providerId="ADAL" clId="{6F6A3D10-3655-45FD-8598-B769B294DB26}" dt="2018-02-25T19:50:45.842" v="1555" actId="20577"/>
        <pc:sldMkLst>
          <pc:docMk/>
          <pc:sldMk cId="2809416149" sldId="277"/>
        </pc:sldMkLst>
      </pc:sldChg>
      <pc:sldChg chg="add">
        <pc:chgData name="CHARLTON ELIZABETH" userId="ed2c7363-624f-4001-af6b-6e4fe19ada12" providerId="ADAL" clId="{6F6A3D10-3655-45FD-8598-B769B294DB26}" dt="2018-02-25T19:50:45.842" v="1555" actId="20577"/>
        <pc:sldMkLst>
          <pc:docMk/>
          <pc:sldMk cId="892805095" sldId="278"/>
        </pc:sldMkLst>
      </pc:sldChg>
      <pc:sldChg chg="add">
        <pc:chgData name="CHARLTON ELIZABETH" userId="ed2c7363-624f-4001-af6b-6e4fe19ada12" providerId="ADAL" clId="{6F6A3D10-3655-45FD-8598-B769B294DB26}" dt="2018-02-25T19:50:45.842" v="1555" actId="20577"/>
        <pc:sldMkLst>
          <pc:docMk/>
          <pc:sldMk cId="1175194470" sldId="279"/>
        </pc:sldMkLst>
      </pc:sldChg>
      <pc:sldChg chg="add">
        <pc:chgData name="CHARLTON ELIZABETH" userId="ed2c7363-624f-4001-af6b-6e4fe19ada12" providerId="ADAL" clId="{6F6A3D10-3655-45FD-8598-B769B294DB26}" dt="2018-02-25T19:50:45.842" v="1555" actId="20577"/>
        <pc:sldMkLst>
          <pc:docMk/>
          <pc:sldMk cId="3727527602" sldId="280"/>
        </pc:sldMkLst>
      </pc:sldChg>
      <pc:sldChg chg="add">
        <pc:chgData name="CHARLTON ELIZABETH" userId="ed2c7363-624f-4001-af6b-6e4fe19ada12" providerId="ADAL" clId="{6F6A3D10-3655-45FD-8598-B769B294DB26}" dt="2018-02-25T19:50:45.842" v="1555" actId="20577"/>
        <pc:sldMkLst>
          <pc:docMk/>
          <pc:sldMk cId="3879181718" sldId="281"/>
        </pc:sldMkLst>
      </pc:sldChg>
      <pc:sldChg chg="add">
        <pc:chgData name="CHARLTON ELIZABETH" userId="ed2c7363-624f-4001-af6b-6e4fe19ada12" providerId="ADAL" clId="{6F6A3D10-3655-45FD-8598-B769B294DB26}" dt="2018-02-25T19:50:45.842" v="1555" actId="20577"/>
        <pc:sldMkLst>
          <pc:docMk/>
          <pc:sldMk cId="2406620572" sldId="282"/>
        </pc:sldMkLst>
      </pc:sldChg>
      <pc:sldChg chg="del">
        <pc:chgData name="CHARLTON ELIZABETH" userId="ed2c7363-624f-4001-af6b-6e4fe19ada12" providerId="ADAL" clId="{6F6A3D10-3655-45FD-8598-B769B294DB26}" dt="2018-03-12T01:15:35.831" v="1921" actId="2696"/>
        <pc:sldMkLst>
          <pc:docMk/>
          <pc:sldMk cId="1595487684" sldId="299"/>
        </pc:sldMkLst>
      </pc:sldChg>
      <pc:sldChg chg="del">
        <pc:chgData name="CHARLTON ELIZABETH" userId="ed2c7363-624f-4001-af6b-6e4fe19ada12" providerId="ADAL" clId="{6F6A3D10-3655-45FD-8598-B769B294DB26}" dt="2018-03-12T01:15:35.831" v="1922" actId="2696"/>
        <pc:sldMkLst>
          <pc:docMk/>
          <pc:sldMk cId="2273615854" sldId="301"/>
        </pc:sldMkLst>
      </pc:sldChg>
      <pc:sldChg chg="del">
        <pc:chgData name="CHARLTON ELIZABETH" userId="ed2c7363-624f-4001-af6b-6e4fe19ada12" providerId="ADAL" clId="{6F6A3D10-3655-45FD-8598-B769B294DB26}" dt="2018-03-12T01:15:35.846" v="1923" actId="2696"/>
        <pc:sldMkLst>
          <pc:docMk/>
          <pc:sldMk cId="1215222173" sldId="302"/>
        </pc:sldMkLst>
      </pc:sldChg>
      <pc:sldChg chg="del">
        <pc:chgData name="CHARLTON ELIZABETH" userId="ed2c7363-624f-4001-af6b-6e4fe19ada12" providerId="ADAL" clId="{6F6A3D10-3655-45FD-8598-B769B294DB26}" dt="2018-03-12T01:15:35.815" v="1920" actId="2696"/>
        <pc:sldMkLst>
          <pc:docMk/>
          <pc:sldMk cId="510530324" sldId="303"/>
        </pc:sldMkLst>
      </pc:sldChg>
      <pc:sldChg chg="del">
        <pc:chgData name="CHARLTON ELIZABETH" userId="ed2c7363-624f-4001-af6b-6e4fe19ada12" providerId="ADAL" clId="{6F6A3D10-3655-45FD-8598-B769B294DB26}" dt="2018-03-12T01:15:35.846" v="1924" actId="2696"/>
        <pc:sldMkLst>
          <pc:docMk/>
          <pc:sldMk cId="4070268569" sldId="304"/>
        </pc:sldMkLst>
      </pc:sldChg>
      <pc:sldChg chg="del">
        <pc:chgData name="CHARLTON ELIZABETH" userId="ed2c7363-624f-4001-af6b-6e4fe19ada12" providerId="ADAL" clId="{6F6A3D10-3655-45FD-8598-B769B294DB26}" dt="2018-03-12T01:15:35.846" v="1925" actId="2696"/>
        <pc:sldMkLst>
          <pc:docMk/>
          <pc:sldMk cId="71324575" sldId="305"/>
        </pc:sldMkLst>
      </pc:sldChg>
      <pc:sldChg chg="del">
        <pc:chgData name="CHARLTON ELIZABETH" userId="ed2c7363-624f-4001-af6b-6e4fe19ada12" providerId="ADAL" clId="{6F6A3D10-3655-45FD-8598-B769B294DB26}" dt="2018-03-12T01:15:35.862" v="1927" actId="2696"/>
        <pc:sldMkLst>
          <pc:docMk/>
          <pc:sldMk cId="453531282" sldId="306"/>
        </pc:sldMkLst>
      </pc:sldChg>
      <pc:sldChg chg="del">
        <pc:chgData name="CHARLTON ELIZABETH" userId="ed2c7363-624f-4001-af6b-6e4fe19ada12" providerId="ADAL" clId="{6F6A3D10-3655-45FD-8598-B769B294DB26}" dt="2018-03-12T01:15:35.862" v="1928" actId="2696"/>
        <pc:sldMkLst>
          <pc:docMk/>
          <pc:sldMk cId="2550616439" sldId="307"/>
        </pc:sldMkLst>
      </pc:sldChg>
      <pc:sldChg chg="del">
        <pc:chgData name="CHARLTON ELIZABETH" userId="ed2c7363-624f-4001-af6b-6e4fe19ada12" providerId="ADAL" clId="{6F6A3D10-3655-45FD-8598-B769B294DB26}" dt="2018-03-12T01:15:35.862" v="1929" actId="2696"/>
        <pc:sldMkLst>
          <pc:docMk/>
          <pc:sldMk cId="4139579788" sldId="308"/>
        </pc:sldMkLst>
      </pc:sldChg>
      <pc:sldChg chg="del">
        <pc:chgData name="CHARLTON ELIZABETH" userId="ed2c7363-624f-4001-af6b-6e4fe19ada12" providerId="ADAL" clId="{6F6A3D10-3655-45FD-8598-B769B294DB26}" dt="2018-03-12T01:15:35.815" v="1919" actId="2696"/>
        <pc:sldMkLst>
          <pc:docMk/>
          <pc:sldMk cId="3317227720" sldId="309"/>
        </pc:sldMkLst>
      </pc:sldChg>
      <pc:sldChg chg="add">
        <pc:chgData name="CHARLTON ELIZABETH" userId="ed2c7363-624f-4001-af6b-6e4fe19ada12" providerId="ADAL" clId="{6F6A3D10-3655-45FD-8598-B769B294DB26}" dt="2018-03-12T01:15:38.762" v="1930" actId="27636"/>
        <pc:sldMkLst>
          <pc:docMk/>
          <pc:sldMk cId="3136878849" sldId="313"/>
        </pc:sldMkLst>
      </pc:sldChg>
      <pc:sldChg chg="del">
        <pc:chgData name="CHARLTON ELIZABETH" userId="ed2c7363-624f-4001-af6b-6e4fe19ada12" providerId="ADAL" clId="{6F6A3D10-3655-45FD-8598-B769B294DB26}" dt="2018-03-12T01:15:35.862" v="1926" actId="2696"/>
        <pc:sldMkLst>
          <pc:docMk/>
          <pc:sldMk cId="285729647" sldId="314"/>
        </pc:sldMkLst>
      </pc:sldChg>
      <pc:sldChg chg="add">
        <pc:chgData name="CHARLTON ELIZABETH" userId="ed2c7363-624f-4001-af6b-6e4fe19ada12" providerId="ADAL" clId="{6F6A3D10-3655-45FD-8598-B769B294DB26}" dt="2018-03-12T01:15:38.762" v="1930" actId="27636"/>
        <pc:sldMkLst>
          <pc:docMk/>
          <pc:sldMk cId="992698854" sldId="314"/>
        </pc:sldMkLst>
      </pc:sldChg>
      <pc:sldChg chg="add">
        <pc:chgData name="CHARLTON ELIZABETH" userId="ed2c7363-624f-4001-af6b-6e4fe19ada12" providerId="ADAL" clId="{6F6A3D10-3655-45FD-8598-B769B294DB26}" dt="2018-03-12T01:15:38.762" v="1930" actId="27636"/>
        <pc:sldMkLst>
          <pc:docMk/>
          <pc:sldMk cId="274047487" sldId="315"/>
        </pc:sldMkLst>
      </pc:sldChg>
      <pc:sldChg chg="add">
        <pc:chgData name="CHARLTON ELIZABETH" userId="ed2c7363-624f-4001-af6b-6e4fe19ada12" providerId="ADAL" clId="{6F6A3D10-3655-45FD-8598-B769B294DB26}" dt="2018-03-12T01:15:38.762" v="1930" actId="27636"/>
        <pc:sldMkLst>
          <pc:docMk/>
          <pc:sldMk cId="1125088704" sldId="316"/>
        </pc:sldMkLst>
      </pc:sldChg>
      <pc:sldChg chg="add">
        <pc:chgData name="CHARLTON ELIZABETH" userId="ed2c7363-624f-4001-af6b-6e4fe19ada12" providerId="ADAL" clId="{6F6A3D10-3655-45FD-8598-B769B294DB26}" dt="2018-03-12T01:15:38.762" v="1930" actId="27636"/>
        <pc:sldMkLst>
          <pc:docMk/>
          <pc:sldMk cId="2188321709" sldId="317"/>
        </pc:sldMkLst>
      </pc:sldChg>
      <pc:sldChg chg="add">
        <pc:chgData name="CHARLTON ELIZABETH" userId="ed2c7363-624f-4001-af6b-6e4fe19ada12" providerId="ADAL" clId="{6F6A3D10-3655-45FD-8598-B769B294DB26}" dt="2018-03-12T01:15:38.762" v="1930" actId="27636"/>
        <pc:sldMkLst>
          <pc:docMk/>
          <pc:sldMk cId="13078753" sldId="318"/>
        </pc:sldMkLst>
      </pc:sldChg>
      <pc:sldChg chg="add">
        <pc:chgData name="CHARLTON ELIZABETH" userId="ed2c7363-624f-4001-af6b-6e4fe19ada12" providerId="ADAL" clId="{6F6A3D10-3655-45FD-8598-B769B294DB26}" dt="2018-03-12T01:15:38.762" v="1930" actId="27636"/>
        <pc:sldMkLst>
          <pc:docMk/>
          <pc:sldMk cId="1896895306" sldId="319"/>
        </pc:sldMkLst>
      </pc:sldChg>
      <pc:sldChg chg="add">
        <pc:chgData name="CHARLTON ELIZABETH" userId="ed2c7363-624f-4001-af6b-6e4fe19ada12" providerId="ADAL" clId="{6F6A3D10-3655-45FD-8598-B769B294DB26}" dt="2018-03-12T01:15:38.762" v="1930" actId="27636"/>
        <pc:sldMkLst>
          <pc:docMk/>
          <pc:sldMk cId="784060451" sldId="320"/>
        </pc:sldMkLst>
      </pc:sldChg>
      <pc:sldChg chg="add">
        <pc:chgData name="CHARLTON ELIZABETH" userId="ed2c7363-624f-4001-af6b-6e4fe19ada12" providerId="ADAL" clId="{6F6A3D10-3655-45FD-8598-B769B294DB26}" dt="2018-03-12T01:15:38.762" v="1930" actId="27636"/>
        <pc:sldMkLst>
          <pc:docMk/>
          <pc:sldMk cId="1892542271" sldId="321"/>
        </pc:sldMkLst>
      </pc:sldChg>
      <pc:sldChg chg="add">
        <pc:chgData name="CHARLTON ELIZABETH" userId="ed2c7363-624f-4001-af6b-6e4fe19ada12" providerId="ADAL" clId="{6F6A3D10-3655-45FD-8598-B769B294DB26}" dt="2018-03-12T01:15:38.762" v="1930" actId="27636"/>
        <pc:sldMkLst>
          <pc:docMk/>
          <pc:sldMk cId="2274550532" sldId="322"/>
        </pc:sldMkLst>
      </pc:sldChg>
      <pc:sldChg chg="add">
        <pc:chgData name="CHARLTON ELIZABETH" userId="ed2c7363-624f-4001-af6b-6e4fe19ada12" providerId="ADAL" clId="{6F6A3D10-3655-45FD-8598-B769B294DB26}" dt="2018-03-12T01:15:38.762" v="1930" actId="27636"/>
        <pc:sldMkLst>
          <pc:docMk/>
          <pc:sldMk cId="3247603042" sldId="323"/>
        </pc:sldMkLst>
      </pc:sldChg>
      <pc:sldChg chg="addSp modSp add mod setBg">
        <pc:chgData name="CHARLTON ELIZABETH" userId="ed2c7363-624f-4001-af6b-6e4fe19ada12" providerId="ADAL" clId="{6F6A3D10-3655-45FD-8598-B769B294DB26}" dt="2018-03-12T01:18:15.767" v="2241" actId="27636"/>
        <pc:sldMkLst>
          <pc:docMk/>
          <pc:sldMk cId="3424656705" sldId="324"/>
        </pc:sldMkLst>
        <pc:spChg chg="mod">
          <ac:chgData name="CHARLTON ELIZABETH" userId="ed2c7363-624f-4001-af6b-6e4fe19ada12" providerId="ADAL" clId="{6F6A3D10-3655-45FD-8598-B769B294DB26}" dt="2018-03-12T01:18:06.399" v="2233" actId="26606"/>
          <ac:spMkLst>
            <pc:docMk/>
            <pc:sldMk cId="3424656705" sldId="324"/>
            <ac:spMk id="2" creationId="{ABBC2661-51D8-44D2-918C-268FD11247AC}"/>
          </ac:spMkLst>
        </pc:spChg>
        <pc:spChg chg="mod">
          <ac:chgData name="CHARLTON ELIZABETH" userId="ed2c7363-624f-4001-af6b-6e4fe19ada12" providerId="ADAL" clId="{6F6A3D10-3655-45FD-8598-B769B294DB26}" dt="2018-03-12T01:18:15.767" v="2241" actId="27636"/>
          <ac:spMkLst>
            <pc:docMk/>
            <pc:sldMk cId="3424656705" sldId="324"/>
            <ac:spMk id="3" creationId="{F4B7C53E-B4FA-4212-9708-61EC06AC407A}"/>
          </ac:spMkLst>
        </pc:spChg>
        <pc:picChg chg="add mod ord">
          <ac:chgData name="CHARLTON ELIZABETH" userId="ed2c7363-624f-4001-af6b-6e4fe19ada12" providerId="ADAL" clId="{6F6A3D10-3655-45FD-8598-B769B294DB26}" dt="2018-03-12T01:18:06.399" v="2233" actId="26606"/>
          <ac:picMkLst>
            <pc:docMk/>
            <pc:sldMk cId="3424656705" sldId="324"/>
            <ac:picMk id="5" creationId="{ED3D6280-C6AE-431F-8B9E-34C17093962D}"/>
          </ac:picMkLst>
        </pc:picChg>
      </pc:sldChg>
      <pc:sldChg chg="modSp add">
        <pc:chgData name="CHARLTON ELIZABETH" userId="ed2c7363-624f-4001-af6b-6e4fe19ada12" providerId="ADAL" clId="{6F6A3D10-3655-45FD-8598-B769B294DB26}" dt="2018-03-12T01:19:45.151" v="2265" actId="20577"/>
        <pc:sldMkLst>
          <pc:docMk/>
          <pc:sldMk cId="4185613232" sldId="325"/>
        </pc:sldMkLst>
        <pc:spChg chg="mod">
          <ac:chgData name="CHARLTON ELIZABETH" userId="ed2c7363-624f-4001-af6b-6e4fe19ada12" providerId="ADAL" clId="{6F6A3D10-3655-45FD-8598-B769B294DB26}" dt="2018-03-12T01:19:45.151" v="2265" actId="20577"/>
          <ac:spMkLst>
            <pc:docMk/>
            <pc:sldMk cId="4185613232" sldId="325"/>
            <ac:spMk id="2" creationId="{BD487353-D070-4E51-B51D-46B1973350CD}"/>
          </ac:spMkLst>
        </pc:spChg>
      </pc:sldChg>
    </pc:docChg>
  </pc:docChgLst>
  <pc:docChgLst>
    <pc:chgData name="CHARLTON ELIZABETH" userId="10033FFF988933F2@LIVE.COM" providerId="AD" clId="Web-{26DADFA8-0DE2-47FE-854E-27CAB04E4FDD}"/>
    <pc:docChg chg="addSld modSld">
      <pc:chgData name="CHARLTON ELIZABETH" userId="10033FFF988933F2@LIVE.COM" providerId="AD" clId="Web-{26DADFA8-0DE2-47FE-854E-27CAB04E4FDD}" dt="2018-03-05T02:11:26.341" v="1578"/>
      <pc:docMkLst>
        <pc:docMk/>
      </pc:docMkLst>
      <pc:sldChg chg="modSp">
        <pc:chgData name="CHARLTON ELIZABETH" userId="10033FFF988933F2@LIVE.COM" providerId="AD" clId="Web-{26DADFA8-0DE2-47FE-854E-27CAB04E4FDD}" dt="2018-03-04T21:29:50.758" v="28"/>
        <pc:sldMkLst>
          <pc:docMk/>
          <pc:sldMk cId="1181319840" sldId="262"/>
        </pc:sldMkLst>
        <pc:spChg chg="mod">
          <ac:chgData name="CHARLTON ELIZABETH" userId="10033FFF988933F2@LIVE.COM" providerId="AD" clId="Web-{26DADFA8-0DE2-47FE-854E-27CAB04E4FDD}" dt="2018-03-04T21:29:50.758" v="28"/>
          <ac:spMkLst>
            <pc:docMk/>
            <pc:sldMk cId="1181319840" sldId="262"/>
            <ac:spMk id="3" creationId="{ADAB8C3A-12F2-4FF0-93FA-B25CEC553A54}"/>
          </ac:spMkLst>
        </pc:spChg>
      </pc:sldChg>
      <pc:sldChg chg="modSp">
        <pc:chgData name="CHARLTON ELIZABETH" userId="10033FFF988933F2@LIVE.COM" providerId="AD" clId="Web-{26DADFA8-0DE2-47FE-854E-27CAB04E4FDD}" dt="2018-03-04T21:56:30.288" v="795"/>
        <pc:sldMkLst>
          <pc:docMk/>
          <pc:sldMk cId="87800703" sldId="264"/>
        </pc:sldMkLst>
        <pc:spChg chg="mod">
          <ac:chgData name="CHARLTON ELIZABETH" userId="10033FFF988933F2@LIVE.COM" providerId="AD" clId="Web-{26DADFA8-0DE2-47FE-854E-27CAB04E4FDD}" dt="2018-03-04T21:56:30.288" v="795"/>
          <ac:spMkLst>
            <pc:docMk/>
            <pc:sldMk cId="87800703" sldId="264"/>
            <ac:spMk id="3" creationId="{DA351505-1079-40BA-B4BF-4E9DE302BE1E}"/>
          </ac:spMkLst>
        </pc:spChg>
      </pc:sldChg>
      <pc:sldChg chg="modSp">
        <pc:chgData name="CHARLTON ELIZABETH" userId="10033FFF988933F2@LIVE.COM" providerId="AD" clId="Web-{26DADFA8-0DE2-47FE-854E-27CAB04E4FDD}" dt="2018-03-04T21:52:14.439" v="586"/>
        <pc:sldMkLst>
          <pc:docMk/>
          <pc:sldMk cId="3828696418" sldId="265"/>
        </pc:sldMkLst>
        <pc:spChg chg="mod">
          <ac:chgData name="CHARLTON ELIZABETH" userId="10033FFF988933F2@LIVE.COM" providerId="AD" clId="Web-{26DADFA8-0DE2-47FE-854E-27CAB04E4FDD}" dt="2018-03-04T21:52:14.439" v="586"/>
          <ac:spMkLst>
            <pc:docMk/>
            <pc:sldMk cId="3828696418" sldId="265"/>
            <ac:spMk id="3" creationId="{ADAB8C3A-12F2-4FF0-93FA-B25CEC553A54}"/>
          </ac:spMkLst>
        </pc:spChg>
      </pc:sldChg>
      <pc:sldChg chg="modSp">
        <pc:chgData name="CHARLTON ELIZABETH" userId="10033FFF988933F2@LIVE.COM" providerId="AD" clId="Web-{26DADFA8-0DE2-47FE-854E-27CAB04E4FDD}" dt="2018-03-04T22:00:04.983" v="810"/>
        <pc:sldMkLst>
          <pc:docMk/>
          <pc:sldMk cId="925915447" sldId="267"/>
        </pc:sldMkLst>
        <pc:spChg chg="mod">
          <ac:chgData name="CHARLTON ELIZABETH" userId="10033FFF988933F2@LIVE.COM" providerId="AD" clId="Web-{26DADFA8-0DE2-47FE-854E-27CAB04E4FDD}" dt="2018-03-04T22:00:04.983" v="810"/>
          <ac:spMkLst>
            <pc:docMk/>
            <pc:sldMk cId="925915447" sldId="267"/>
            <ac:spMk id="3" creationId="{DA351505-1079-40BA-B4BF-4E9DE302BE1E}"/>
          </ac:spMkLst>
        </pc:spChg>
      </pc:sldChg>
      <pc:sldChg chg="modSp">
        <pc:chgData name="CHARLTON ELIZABETH" userId="10033FFF988933F2@LIVE.COM" providerId="AD" clId="Web-{26DADFA8-0DE2-47FE-854E-27CAB04E4FDD}" dt="2018-03-04T21:53:24.861" v="638"/>
        <pc:sldMkLst>
          <pc:docMk/>
          <pc:sldMk cId="67685560" sldId="268"/>
        </pc:sldMkLst>
        <pc:spChg chg="mod">
          <ac:chgData name="CHARLTON ELIZABETH" userId="10033FFF988933F2@LIVE.COM" providerId="AD" clId="Web-{26DADFA8-0DE2-47FE-854E-27CAB04E4FDD}" dt="2018-03-04T21:53:24.861" v="638"/>
          <ac:spMkLst>
            <pc:docMk/>
            <pc:sldMk cId="67685560" sldId="268"/>
            <ac:spMk id="3" creationId="{ADAB8C3A-12F2-4FF0-93FA-B25CEC553A54}"/>
          </ac:spMkLst>
        </pc:spChg>
      </pc:sldChg>
      <pc:sldChg chg="addSp delSp modSp new">
        <pc:chgData name="CHARLTON ELIZABETH" userId="10033FFF988933F2@LIVE.COM" providerId="AD" clId="Web-{26DADFA8-0DE2-47FE-854E-27CAB04E4FDD}" dt="2018-03-05T02:11:26.341" v="1578"/>
        <pc:sldMkLst>
          <pc:docMk/>
          <pc:sldMk cId="742512882" sldId="283"/>
        </pc:sldMkLst>
        <pc:spChg chg="mod">
          <ac:chgData name="CHARLTON ELIZABETH" userId="10033FFF988933F2@LIVE.COM" providerId="AD" clId="Web-{26DADFA8-0DE2-47FE-854E-27CAB04E4FDD}" dt="2018-03-04T21:30:11.852" v="36"/>
          <ac:spMkLst>
            <pc:docMk/>
            <pc:sldMk cId="742512882" sldId="283"/>
            <ac:spMk id="2" creationId="{1145FC42-93DE-4EB7-88FA-1A11AA8C0D0E}"/>
          </ac:spMkLst>
        </pc:spChg>
        <pc:spChg chg="del">
          <ac:chgData name="CHARLTON ELIZABETH" userId="10033FFF988933F2@LIVE.COM" providerId="AD" clId="Web-{26DADFA8-0DE2-47FE-854E-27CAB04E4FDD}" dt="2018-03-05T02:06:36.126" v="1571"/>
          <ac:spMkLst>
            <pc:docMk/>
            <pc:sldMk cId="742512882" sldId="283"/>
            <ac:spMk id="3" creationId="{A4E6D05B-37C8-46AF-969E-E7423C05E0DA}"/>
          </ac:spMkLst>
        </pc:spChg>
        <pc:spChg chg="add del mod">
          <ac:chgData name="CHARLTON ELIZABETH" userId="10033FFF988933F2@LIVE.COM" providerId="AD" clId="Web-{26DADFA8-0DE2-47FE-854E-27CAB04E4FDD}" dt="2018-03-05T02:11:11.092" v="1576"/>
          <ac:spMkLst>
            <pc:docMk/>
            <pc:sldMk cId="742512882" sldId="283"/>
            <ac:spMk id="7" creationId="{756E01CF-8A87-42B4-A912-76D4CF6BEC7A}"/>
          </ac:spMkLst>
        </pc:spChg>
        <pc:picChg chg="add del mod ord">
          <ac:chgData name="CHARLTON ELIZABETH" userId="10033FFF988933F2@LIVE.COM" providerId="AD" clId="Web-{26DADFA8-0DE2-47FE-854E-27CAB04E4FDD}" dt="2018-03-05T02:10:58.482" v="1575"/>
          <ac:picMkLst>
            <pc:docMk/>
            <pc:sldMk cId="742512882" sldId="283"/>
            <ac:picMk id="4" creationId="{5224796D-839A-4244-BE38-79978333BE84}"/>
          </ac:picMkLst>
        </pc:picChg>
        <pc:picChg chg="add mod ord">
          <ac:chgData name="CHARLTON ELIZABETH" userId="10033FFF988933F2@LIVE.COM" providerId="AD" clId="Web-{26DADFA8-0DE2-47FE-854E-27CAB04E4FDD}" dt="2018-03-05T02:11:26.341" v="1578"/>
          <ac:picMkLst>
            <pc:docMk/>
            <pc:sldMk cId="742512882" sldId="283"/>
            <ac:picMk id="8" creationId="{0041DE7F-0202-43F6-8A37-4EAC525BA58B}"/>
          </ac:picMkLst>
        </pc:picChg>
      </pc:sldChg>
      <pc:sldChg chg="addSp delSp modSp new">
        <pc:chgData name="CHARLTON ELIZABETH" userId="10033FFF988933F2@LIVE.COM" providerId="AD" clId="Web-{26DADFA8-0DE2-47FE-854E-27CAB04E4FDD}" dt="2018-03-04T21:59:08.841" v="799"/>
        <pc:sldMkLst>
          <pc:docMk/>
          <pc:sldMk cId="3259218538" sldId="284"/>
        </pc:sldMkLst>
        <pc:spChg chg="mod">
          <ac:chgData name="CHARLTON ELIZABETH" userId="10033FFF988933F2@LIVE.COM" providerId="AD" clId="Web-{26DADFA8-0DE2-47FE-854E-27CAB04E4FDD}" dt="2018-03-04T21:36:50.638" v="54"/>
          <ac:spMkLst>
            <pc:docMk/>
            <pc:sldMk cId="3259218538" sldId="284"/>
            <ac:spMk id="2" creationId="{4814F464-B392-4DEA-B25D-E8066544BA54}"/>
          </ac:spMkLst>
        </pc:spChg>
        <pc:spChg chg="del">
          <ac:chgData name="CHARLTON ELIZABETH" userId="10033FFF988933F2@LIVE.COM" providerId="AD" clId="Web-{26DADFA8-0DE2-47FE-854E-27CAB04E4FDD}" dt="2018-03-04T21:58:56.715" v="797"/>
          <ac:spMkLst>
            <pc:docMk/>
            <pc:sldMk cId="3259218538" sldId="284"/>
            <ac:spMk id="3" creationId="{E2F1A4F3-3367-4F1A-87EE-55F50325125C}"/>
          </ac:spMkLst>
        </pc:spChg>
        <pc:picChg chg="add mod ord">
          <ac:chgData name="CHARLTON ELIZABETH" userId="10033FFF988933F2@LIVE.COM" providerId="AD" clId="Web-{26DADFA8-0DE2-47FE-854E-27CAB04E4FDD}" dt="2018-03-04T21:59:08.841" v="799"/>
          <ac:picMkLst>
            <pc:docMk/>
            <pc:sldMk cId="3259218538" sldId="284"/>
            <ac:picMk id="4" creationId="{4940DCE7-93B6-4B34-BD1E-7363EA3BA95E}"/>
          </ac:picMkLst>
        </pc:picChg>
      </pc:sldChg>
      <pc:sldChg chg="modSp new">
        <pc:chgData name="CHARLTON ELIZABETH" userId="10033FFF988933F2@LIVE.COM" providerId="AD" clId="Web-{26DADFA8-0DE2-47FE-854E-27CAB04E4FDD}" dt="2018-03-04T21:38:18.263" v="138"/>
        <pc:sldMkLst>
          <pc:docMk/>
          <pc:sldMk cId="557870925" sldId="285"/>
        </pc:sldMkLst>
        <pc:spChg chg="mod">
          <ac:chgData name="CHARLTON ELIZABETH" userId="10033FFF988933F2@LIVE.COM" providerId="AD" clId="Web-{26DADFA8-0DE2-47FE-854E-27CAB04E4FDD}" dt="2018-03-04T21:38:18.263" v="138"/>
          <ac:spMkLst>
            <pc:docMk/>
            <pc:sldMk cId="557870925" sldId="285"/>
            <ac:spMk id="2" creationId="{D8490A18-149A-4A3A-A336-C39AAEDD6870}"/>
          </ac:spMkLst>
        </pc:spChg>
        <pc:spChg chg="mod">
          <ac:chgData name="CHARLTON ELIZABETH" userId="10033FFF988933F2@LIVE.COM" providerId="AD" clId="Web-{26DADFA8-0DE2-47FE-854E-27CAB04E4FDD}" dt="2018-03-04T21:38:13.170" v="126"/>
          <ac:spMkLst>
            <pc:docMk/>
            <pc:sldMk cId="557870925" sldId="285"/>
            <ac:spMk id="3" creationId="{6266FAD2-CF0F-4E88-9307-09C57B19414F}"/>
          </ac:spMkLst>
        </pc:spChg>
      </pc:sldChg>
      <pc:sldChg chg="modSp new">
        <pc:chgData name="CHARLTON ELIZABETH" userId="10033FFF988933F2@LIVE.COM" providerId="AD" clId="Web-{26DADFA8-0DE2-47FE-854E-27CAB04E4FDD}" dt="2018-03-04T21:39:06.842" v="232"/>
        <pc:sldMkLst>
          <pc:docMk/>
          <pc:sldMk cId="1196701033" sldId="286"/>
        </pc:sldMkLst>
        <pc:spChg chg="mod">
          <ac:chgData name="CHARLTON ELIZABETH" userId="10033FFF988933F2@LIVE.COM" providerId="AD" clId="Web-{26DADFA8-0DE2-47FE-854E-27CAB04E4FDD}" dt="2018-03-04T21:38:32.248" v="146"/>
          <ac:spMkLst>
            <pc:docMk/>
            <pc:sldMk cId="1196701033" sldId="286"/>
            <ac:spMk id="2" creationId="{659A763F-DFC8-4EC2-AD0A-3EC454D2F2EE}"/>
          </ac:spMkLst>
        </pc:spChg>
        <pc:spChg chg="mod">
          <ac:chgData name="CHARLTON ELIZABETH" userId="10033FFF988933F2@LIVE.COM" providerId="AD" clId="Web-{26DADFA8-0DE2-47FE-854E-27CAB04E4FDD}" dt="2018-03-04T21:39:06.842" v="232"/>
          <ac:spMkLst>
            <pc:docMk/>
            <pc:sldMk cId="1196701033" sldId="286"/>
            <ac:spMk id="3" creationId="{508BD81D-8B1B-4DA2-A3CD-B3391A6534DB}"/>
          </ac:spMkLst>
        </pc:spChg>
      </pc:sldChg>
      <pc:sldChg chg="modSp new">
        <pc:chgData name="CHARLTON ELIZABETH" userId="10033FFF988933F2@LIVE.COM" providerId="AD" clId="Web-{26DADFA8-0DE2-47FE-854E-27CAB04E4FDD}" dt="2018-03-04T21:39:50.201" v="289"/>
        <pc:sldMkLst>
          <pc:docMk/>
          <pc:sldMk cId="2804939315" sldId="287"/>
        </pc:sldMkLst>
        <pc:spChg chg="mod">
          <ac:chgData name="CHARLTON ELIZABETH" userId="10033FFF988933F2@LIVE.COM" providerId="AD" clId="Web-{26DADFA8-0DE2-47FE-854E-27CAB04E4FDD}" dt="2018-03-04T21:39:17.967" v="238"/>
          <ac:spMkLst>
            <pc:docMk/>
            <pc:sldMk cId="2804939315" sldId="287"/>
            <ac:spMk id="2" creationId="{B928938B-D4BB-4602-9A9A-9DF537746172}"/>
          </ac:spMkLst>
        </pc:spChg>
        <pc:spChg chg="mod">
          <ac:chgData name="CHARLTON ELIZABETH" userId="10033FFF988933F2@LIVE.COM" providerId="AD" clId="Web-{26DADFA8-0DE2-47FE-854E-27CAB04E4FDD}" dt="2018-03-04T21:39:50.201" v="289"/>
          <ac:spMkLst>
            <pc:docMk/>
            <pc:sldMk cId="2804939315" sldId="287"/>
            <ac:spMk id="3" creationId="{FCDA8EEC-B7B8-4AA2-B17B-B77944A73587}"/>
          </ac:spMkLst>
        </pc:spChg>
      </pc:sldChg>
      <pc:sldChg chg="modSp new">
        <pc:chgData name="CHARLTON ELIZABETH" userId="10033FFF988933F2@LIVE.COM" providerId="AD" clId="Web-{26DADFA8-0DE2-47FE-854E-27CAB04E4FDD}" dt="2018-03-04T21:40:42.154" v="346"/>
        <pc:sldMkLst>
          <pc:docMk/>
          <pc:sldMk cId="2157316463" sldId="288"/>
        </pc:sldMkLst>
        <pc:spChg chg="mod">
          <ac:chgData name="CHARLTON ELIZABETH" userId="10033FFF988933F2@LIVE.COM" providerId="AD" clId="Web-{26DADFA8-0DE2-47FE-854E-27CAB04E4FDD}" dt="2018-03-04T21:40:13.045" v="310"/>
          <ac:spMkLst>
            <pc:docMk/>
            <pc:sldMk cId="2157316463" sldId="288"/>
            <ac:spMk id="2" creationId="{21D89122-16AB-43CD-B444-0ED33CA239C1}"/>
          </ac:spMkLst>
        </pc:spChg>
        <pc:spChg chg="mod">
          <ac:chgData name="CHARLTON ELIZABETH" userId="10033FFF988933F2@LIVE.COM" providerId="AD" clId="Web-{26DADFA8-0DE2-47FE-854E-27CAB04E4FDD}" dt="2018-03-04T21:40:42.154" v="346"/>
          <ac:spMkLst>
            <pc:docMk/>
            <pc:sldMk cId="2157316463" sldId="288"/>
            <ac:spMk id="3" creationId="{30CA5064-AF82-4834-8196-B8495735FF73}"/>
          </ac:spMkLst>
        </pc:spChg>
      </pc:sldChg>
      <pc:sldChg chg="modSp new">
        <pc:chgData name="CHARLTON ELIZABETH" userId="10033FFF988933F2@LIVE.COM" providerId="AD" clId="Web-{26DADFA8-0DE2-47FE-854E-27CAB04E4FDD}" dt="2018-03-04T21:41:23.529" v="384"/>
        <pc:sldMkLst>
          <pc:docMk/>
          <pc:sldMk cId="52330372" sldId="289"/>
        </pc:sldMkLst>
        <pc:spChg chg="mod">
          <ac:chgData name="CHARLTON ELIZABETH" userId="10033FFF988933F2@LIVE.COM" providerId="AD" clId="Web-{26DADFA8-0DE2-47FE-854E-27CAB04E4FDD}" dt="2018-03-04T21:40:54.529" v="354"/>
          <ac:spMkLst>
            <pc:docMk/>
            <pc:sldMk cId="52330372" sldId="289"/>
            <ac:spMk id="2" creationId="{CFEBEEA5-DFDE-4A7E-A7CF-93AB40D1F35B}"/>
          </ac:spMkLst>
        </pc:spChg>
        <pc:spChg chg="mod">
          <ac:chgData name="CHARLTON ELIZABETH" userId="10033FFF988933F2@LIVE.COM" providerId="AD" clId="Web-{26DADFA8-0DE2-47FE-854E-27CAB04E4FDD}" dt="2018-03-04T21:41:23.529" v="384"/>
          <ac:spMkLst>
            <pc:docMk/>
            <pc:sldMk cId="52330372" sldId="289"/>
            <ac:spMk id="3" creationId="{D64D6C6A-C6C0-498E-8581-D62F39FEDA1E}"/>
          </ac:spMkLst>
        </pc:spChg>
      </pc:sldChg>
      <pc:sldChg chg="modSp new">
        <pc:chgData name="CHARLTON ELIZABETH" userId="10033FFF988933F2@LIVE.COM" providerId="AD" clId="Web-{26DADFA8-0DE2-47FE-854E-27CAB04E4FDD}" dt="2018-03-04T21:42:32.123" v="419"/>
        <pc:sldMkLst>
          <pc:docMk/>
          <pc:sldMk cId="2246257493" sldId="290"/>
        </pc:sldMkLst>
        <pc:spChg chg="mod">
          <ac:chgData name="CHARLTON ELIZABETH" userId="10033FFF988933F2@LIVE.COM" providerId="AD" clId="Web-{26DADFA8-0DE2-47FE-854E-27CAB04E4FDD}" dt="2018-03-04T21:42:06.029" v="406"/>
          <ac:spMkLst>
            <pc:docMk/>
            <pc:sldMk cId="2246257493" sldId="290"/>
            <ac:spMk id="2" creationId="{9367ACD4-9A40-4C73-8044-1583A8B8A6DE}"/>
          </ac:spMkLst>
        </pc:spChg>
        <pc:spChg chg="mod">
          <ac:chgData name="CHARLTON ELIZABETH" userId="10033FFF988933F2@LIVE.COM" providerId="AD" clId="Web-{26DADFA8-0DE2-47FE-854E-27CAB04E4FDD}" dt="2018-03-04T21:42:32.123" v="419"/>
          <ac:spMkLst>
            <pc:docMk/>
            <pc:sldMk cId="2246257493" sldId="290"/>
            <ac:spMk id="3" creationId="{959FDF8F-3566-49DC-B952-E96327AB0C9C}"/>
          </ac:spMkLst>
        </pc:spChg>
      </pc:sldChg>
      <pc:sldChg chg="modSp new">
        <pc:chgData name="CHARLTON ELIZABETH" userId="10033FFF988933F2@LIVE.COM" providerId="AD" clId="Web-{26DADFA8-0DE2-47FE-854E-27CAB04E4FDD}" dt="2018-03-04T21:43:07.779" v="427"/>
        <pc:sldMkLst>
          <pc:docMk/>
          <pc:sldMk cId="1381313291" sldId="291"/>
        </pc:sldMkLst>
        <pc:spChg chg="mod">
          <ac:chgData name="CHARLTON ELIZABETH" userId="10033FFF988933F2@LIVE.COM" providerId="AD" clId="Web-{26DADFA8-0DE2-47FE-854E-27CAB04E4FDD}" dt="2018-03-04T21:43:07.779" v="427"/>
          <ac:spMkLst>
            <pc:docMk/>
            <pc:sldMk cId="1381313291" sldId="291"/>
            <ac:spMk id="2" creationId="{60911E85-9B62-4B60-BE68-DD5C1303C92F}"/>
          </ac:spMkLst>
        </pc:spChg>
      </pc:sldChg>
      <pc:sldChg chg="modSp new">
        <pc:chgData name="CHARLTON ELIZABETH" userId="10033FFF988933F2@LIVE.COM" providerId="AD" clId="Web-{26DADFA8-0DE2-47FE-854E-27CAB04E4FDD}" dt="2018-03-04T22:01:49.204" v="874"/>
        <pc:sldMkLst>
          <pc:docMk/>
          <pc:sldMk cId="3346580368" sldId="293"/>
        </pc:sldMkLst>
        <pc:spChg chg="mod">
          <ac:chgData name="CHARLTON ELIZABETH" userId="10033FFF988933F2@LIVE.COM" providerId="AD" clId="Web-{26DADFA8-0DE2-47FE-854E-27CAB04E4FDD}" dt="2018-03-04T22:01:49.204" v="874"/>
          <ac:spMkLst>
            <pc:docMk/>
            <pc:sldMk cId="3346580368" sldId="293"/>
            <ac:spMk id="2" creationId="{8DEDDD48-D401-46BE-8445-2578544590A6}"/>
          </ac:spMkLst>
        </pc:spChg>
        <pc:spChg chg="mod">
          <ac:chgData name="CHARLTON ELIZABETH" userId="10033FFF988933F2@LIVE.COM" providerId="AD" clId="Web-{26DADFA8-0DE2-47FE-854E-27CAB04E4FDD}" dt="2018-03-04T22:01:31.391" v="871"/>
          <ac:spMkLst>
            <pc:docMk/>
            <pc:sldMk cId="3346580368" sldId="293"/>
            <ac:spMk id="3" creationId="{2DC326AC-32A0-4914-9272-310AF940B41A}"/>
          </ac:spMkLst>
        </pc:spChg>
      </pc:sldChg>
      <pc:sldChg chg="modSp new">
        <pc:chgData name="CHARLTON ELIZABETH" userId="10033FFF988933F2@LIVE.COM" providerId="AD" clId="Web-{26DADFA8-0DE2-47FE-854E-27CAB04E4FDD}" dt="2018-03-04T22:02:18.564" v="894"/>
        <pc:sldMkLst>
          <pc:docMk/>
          <pc:sldMk cId="2637072274" sldId="294"/>
        </pc:sldMkLst>
        <pc:spChg chg="mod">
          <ac:chgData name="CHARLTON ELIZABETH" userId="10033FFF988933F2@LIVE.COM" providerId="AD" clId="Web-{26DADFA8-0DE2-47FE-854E-27CAB04E4FDD}" dt="2018-03-04T22:02:06.829" v="880"/>
          <ac:spMkLst>
            <pc:docMk/>
            <pc:sldMk cId="2637072274" sldId="294"/>
            <ac:spMk id="2" creationId="{4FD51FB8-2A5D-48F1-AF57-06ACF4A8ADD8}"/>
          </ac:spMkLst>
        </pc:spChg>
        <pc:spChg chg="mod">
          <ac:chgData name="CHARLTON ELIZABETH" userId="10033FFF988933F2@LIVE.COM" providerId="AD" clId="Web-{26DADFA8-0DE2-47FE-854E-27CAB04E4FDD}" dt="2018-03-04T22:02:18.564" v="894"/>
          <ac:spMkLst>
            <pc:docMk/>
            <pc:sldMk cId="2637072274" sldId="294"/>
            <ac:spMk id="3" creationId="{E74FC7EC-C4E3-4E89-8AB2-39647EB22347}"/>
          </ac:spMkLst>
        </pc:spChg>
      </pc:sldChg>
      <pc:sldChg chg="modSp new">
        <pc:chgData name="CHARLTON ELIZABETH" userId="10033FFF988933F2@LIVE.COM" providerId="AD" clId="Web-{26DADFA8-0DE2-47FE-854E-27CAB04E4FDD}" dt="2018-03-04T22:03:22.315" v="940"/>
        <pc:sldMkLst>
          <pc:docMk/>
          <pc:sldMk cId="1415916278" sldId="295"/>
        </pc:sldMkLst>
        <pc:spChg chg="mod">
          <ac:chgData name="CHARLTON ELIZABETH" userId="10033FFF988933F2@LIVE.COM" providerId="AD" clId="Web-{26DADFA8-0DE2-47FE-854E-27CAB04E4FDD}" dt="2018-03-04T22:02:32.642" v="903"/>
          <ac:spMkLst>
            <pc:docMk/>
            <pc:sldMk cId="1415916278" sldId="295"/>
            <ac:spMk id="2" creationId="{D768A401-E21F-43E3-97AF-88F41DD083FA}"/>
          </ac:spMkLst>
        </pc:spChg>
        <pc:spChg chg="mod">
          <ac:chgData name="CHARLTON ELIZABETH" userId="10033FFF988933F2@LIVE.COM" providerId="AD" clId="Web-{26DADFA8-0DE2-47FE-854E-27CAB04E4FDD}" dt="2018-03-04T22:03:22.315" v="940"/>
          <ac:spMkLst>
            <pc:docMk/>
            <pc:sldMk cId="1415916278" sldId="295"/>
            <ac:spMk id="3" creationId="{09B2B03F-3117-4A98-9179-EBC7D37AB26B}"/>
          </ac:spMkLst>
        </pc:spChg>
      </pc:sldChg>
      <pc:sldChg chg="modSp new">
        <pc:chgData name="CHARLTON ELIZABETH" userId="10033FFF988933F2@LIVE.COM" providerId="AD" clId="Web-{26DADFA8-0DE2-47FE-854E-27CAB04E4FDD}" dt="2018-03-04T22:04:31.629" v="983"/>
        <pc:sldMkLst>
          <pc:docMk/>
          <pc:sldMk cId="249782886" sldId="296"/>
        </pc:sldMkLst>
        <pc:spChg chg="mod">
          <ac:chgData name="CHARLTON ELIZABETH" userId="10033FFF988933F2@LIVE.COM" providerId="AD" clId="Web-{26DADFA8-0DE2-47FE-854E-27CAB04E4FDD}" dt="2018-03-04T22:03:42.315" v="953"/>
          <ac:spMkLst>
            <pc:docMk/>
            <pc:sldMk cId="249782886" sldId="296"/>
            <ac:spMk id="2" creationId="{4DC0D7AA-D6CB-44FE-8859-2E95BC66F715}"/>
          </ac:spMkLst>
        </pc:spChg>
        <pc:spChg chg="mod">
          <ac:chgData name="CHARLTON ELIZABETH" userId="10033FFF988933F2@LIVE.COM" providerId="AD" clId="Web-{26DADFA8-0DE2-47FE-854E-27CAB04E4FDD}" dt="2018-03-04T22:04:31.629" v="983"/>
          <ac:spMkLst>
            <pc:docMk/>
            <pc:sldMk cId="249782886" sldId="296"/>
            <ac:spMk id="3" creationId="{62CDE5E9-AADB-4698-8778-FD43E52DA71B}"/>
          </ac:spMkLst>
        </pc:spChg>
      </pc:sldChg>
      <pc:sldChg chg="modSp new">
        <pc:chgData name="CHARLTON ELIZABETH" userId="10033FFF988933F2@LIVE.COM" providerId="AD" clId="Web-{26DADFA8-0DE2-47FE-854E-27CAB04E4FDD}" dt="2018-03-04T22:05:12.348" v="1051"/>
        <pc:sldMkLst>
          <pc:docMk/>
          <pc:sldMk cId="966312610" sldId="297"/>
        </pc:sldMkLst>
        <pc:spChg chg="mod">
          <ac:chgData name="CHARLTON ELIZABETH" userId="10033FFF988933F2@LIVE.COM" providerId="AD" clId="Web-{26DADFA8-0DE2-47FE-854E-27CAB04E4FDD}" dt="2018-03-04T22:04:41.973" v="997"/>
          <ac:spMkLst>
            <pc:docMk/>
            <pc:sldMk cId="966312610" sldId="297"/>
            <ac:spMk id="2" creationId="{1038E214-F56B-4EB4-8F90-281F8BB1F2DA}"/>
          </ac:spMkLst>
        </pc:spChg>
        <pc:spChg chg="mod">
          <ac:chgData name="CHARLTON ELIZABETH" userId="10033FFF988933F2@LIVE.COM" providerId="AD" clId="Web-{26DADFA8-0DE2-47FE-854E-27CAB04E4FDD}" dt="2018-03-04T22:05:12.348" v="1051"/>
          <ac:spMkLst>
            <pc:docMk/>
            <pc:sldMk cId="966312610" sldId="297"/>
            <ac:spMk id="3" creationId="{44F6E0E0-25BF-4365-948D-BA24797D1D1A}"/>
          </ac:spMkLst>
        </pc:spChg>
      </pc:sldChg>
      <pc:sldChg chg="modSp new addAnim modAnim">
        <pc:chgData name="CHARLTON ELIZABETH" userId="10033FFF988933F2@LIVE.COM" providerId="AD" clId="Web-{26DADFA8-0DE2-47FE-854E-27CAB04E4FDD}" dt="2018-03-04T22:10:02.303" v="1303"/>
        <pc:sldMkLst>
          <pc:docMk/>
          <pc:sldMk cId="634950187" sldId="298"/>
        </pc:sldMkLst>
        <pc:spChg chg="mod">
          <ac:chgData name="CHARLTON ELIZABETH" userId="10033FFF988933F2@LIVE.COM" providerId="AD" clId="Web-{26DADFA8-0DE2-47FE-854E-27CAB04E4FDD}" dt="2018-03-04T22:06:00.551" v="1058"/>
          <ac:spMkLst>
            <pc:docMk/>
            <pc:sldMk cId="634950187" sldId="298"/>
            <ac:spMk id="2" creationId="{3CCF4E03-00EC-4123-82E3-6E948FA46735}"/>
          </ac:spMkLst>
        </pc:spChg>
        <pc:spChg chg="mod">
          <ac:chgData name="CHARLTON ELIZABETH" userId="10033FFF988933F2@LIVE.COM" providerId="AD" clId="Web-{26DADFA8-0DE2-47FE-854E-27CAB04E4FDD}" dt="2018-03-04T22:10:02.303" v="1303"/>
          <ac:spMkLst>
            <pc:docMk/>
            <pc:sldMk cId="634950187" sldId="298"/>
            <ac:spMk id="3" creationId="{53464CA3-60A9-453D-BC5F-205EE299A498}"/>
          </ac:spMkLst>
        </pc:spChg>
      </pc:sldChg>
      <pc:sldChg chg="modSp new">
        <pc:chgData name="CHARLTON ELIZABETH" userId="10033FFF988933F2@LIVE.COM" providerId="AD" clId="Web-{26DADFA8-0DE2-47FE-854E-27CAB04E4FDD}" dt="2018-03-04T22:13:29.916" v="1312"/>
        <pc:sldMkLst>
          <pc:docMk/>
          <pc:sldMk cId="2390729798" sldId="300"/>
        </pc:sldMkLst>
        <pc:spChg chg="mod">
          <ac:chgData name="CHARLTON ELIZABETH" userId="10033FFF988933F2@LIVE.COM" providerId="AD" clId="Web-{26DADFA8-0DE2-47FE-854E-27CAB04E4FDD}" dt="2018-03-04T22:13:29.916" v="1312"/>
          <ac:spMkLst>
            <pc:docMk/>
            <pc:sldMk cId="2390729798" sldId="300"/>
            <ac:spMk id="2" creationId="{2681F15A-E464-4261-92E6-C84E360018BE}"/>
          </ac:spMkLst>
        </pc:spChg>
      </pc:sldChg>
    </pc:docChg>
  </pc:docChgLst>
  <pc:docChgLst>
    <pc:chgData name="CHARLTON ELIZABETH" userId="10033FFF988933F2@LIVE.COM" providerId="AD" clId="Web-{9463BC36-DA95-4618-9939-8AF1CFB105A2}"/>
    <pc:docChg chg="modSld">
      <pc:chgData name="CHARLTON ELIZABETH" userId="10033FFF988933F2@LIVE.COM" providerId="AD" clId="Web-{9463BC36-DA95-4618-9939-8AF1CFB105A2}" dt="2018-03-06T22:09:31.623" v="8"/>
      <pc:docMkLst>
        <pc:docMk/>
      </pc:docMkLst>
      <pc:sldChg chg="modSp">
        <pc:chgData name="CHARLTON ELIZABETH" userId="10033FFF988933F2@LIVE.COM" providerId="AD" clId="Web-{9463BC36-DA95-4618-9939-8AF1CFB105A2}" dt="2018-03-06T22:09:31.623" v="7"/>
        <pc:sldMkLst>
          <pc:docMk/>
          <pc:sldMk cId="3828696418" sldId="265"/>
        </pc:sldMkLst>
        <pc:spChg chg="mod">
          <ac:chgData name="CHARLTON ELIZABETH" userId="10033FFF988933F2@LIVE.COM" providerId="AD" clId="Web-{9463BC36-DA95-4618-9939-8AF1CFB105A2}" dt="2018-03-06T22:09:31.623" v="7"/>
          <ac:spMkLst>
            <pc:docMk/>
            <pc:sldMk cId="3828696418" sldId="265"/>
            <ac:spMk id="3" creationId="{ADAB8C3A-12F2-4FF0-93FA-B25CEC553A54}"/>
          </ac:spMkLst>
        </pc:spChg>
      </pc:sldChg>
    </pc:docChg>
  </pc:docChgLst>
  <pc:docChgLst>
    <pc:chgData name="CHARLTON ELIZABETH" userId="10033FFF988933F2@LIVE.COM" providerId="AD" clId="Web-{CF1C61C2-EC7A-445B-B938-3D1F3A3D72A8}"/>
    <pc:docChg chg="modSld">
      <pc:chgData name="CHARLTON ELIZABETH" userId="10033FFF988933F2@LIVE.COM" providerId="AD" clId="Web-{CF1C61C2-EC7A-445B-B938-3D1F3A3D72A8}" dt="2018-03-09T13:46:25.407" v="14"/>
      <pc:docMkLst>
        <pc:docMk/>
      </pc:docMkLst>
      <pc:sldChg chg="modSp">
        <pc:chgData name="CHARLTON ELIZABETH" userId="10033FFF988933F2@LIVE.COM" providerId="AD" clId="Web-{CF1C61C2-EC7A-445B-B938-3D1F3A3D72A8}" dt="2018-03-09T13:46:25.407" v="13"/>
        <pc:sldMkLst>
          <pc:docMk/>
          <pc:sldMk cId="67685560" sldId="268"/>
        </pc:sldMkLst>
        <pc:spChg chg="mod">
          <ac:chgData name="CHARLTON ELIZABETH" userId="10033FFF988933F2@LIVE.COM" providerId="AD" clId="Web-{CF1C61C2-EC7A-445B-B938-3D1F3A3D72A8}" dt="2018-03-09T13:46:25.407" v="13"/>
          <ac:spMkLst>
            <pc:docMk/>
            <pc:sldMk cId="67685560" sldId="268"/>
            <ac:spMk id="3" creationId="{ADAB8C3A-12F2-4FF0-93FA-B25CEC553A54}"/>
          </ac:spMkLst>
        </pc:spChg>
      </pc:sldChg>
    </pc:docChg>
  </pc:docChgLst>
  <pc:docChgLst>
    <pc:chgData name="CHARLTON ELIZABETH" userId="10033FFF988933F2@LIVE.COM" providerId="AD" clId="Web-{C521B47B-E0F9-4F1D-83DE-FFD39E725C71}"/>
    <pc:docChg chg="modSld">
      <pc:chgData name="CHARLTON ELIZABETH" userId="10033FFF988933F2@LIVE.COM" providerId="AD" clId="Web-{C521B47B-E0F9-4F1D-83DE-FFD39E725C71}" dt="2018-03-01T01:08:42.234" v="8"/>
      <pc:docMkLst>
        <pc:docMk/>
      </pc:docMkLst>
      <pc:sldChg chg="modSp">
        <pc:chgData name="CHARLTON ELIZABETH" userId="10033FFF988933F2@LIVE.COM" providerId="AD" clId="Web-{C521B47B-E0F9-4F1D-83DE-FFD39E725C71}" dt="2018-03-01T01:08:40.266" v="6"/>
        <pc:sldMkLst>
          <pc:docMk/>
          <pc:sldMk cId="3586419279" sldId="258"/>
        </pc:sldMkLst>
        <pc:spChg chg="mod">
          <ac:chgData name="CHARLTON ELIZABETH" userId="10033FFF988933F2@LIVE.COM" providerId="AD" clId="Web-{C521B47B-E0F9-4F1D-83DE-FFD39E725C71}" dt="2018-03-01T01:08:40.266" v="6"/>
          <ac:spMkLst>
            <pc:docMk/>
            <pc:sldMk cId="3586419279" sldId="258"/>
            <ac:spMk id="3" creationId="{DA351505-1079-40BA-B4BF-4E9DE302BE1E}"/>
          </ac:spMkLst>
        </pc:spChg>
      </pc:sldChg>
    </pc:docChg>
  </pc:docChgLst>
  <pc:docChgLst>
    <pc:chgData name="CHARLTON ELIZABETH" userId="10033FFF988933F2@LIVE.COM" providerId="AD" clId="Web-{3A19DAD7-D4DC-4966-B82D-3444C4B0EE58}"/>
    <pc:docChg chg="addSld modSld">
      <pc:chgData name="CHARLTON ELIZABETH" userId="10033FFF988933F2@LIVE.COM" providerId="AD" clId="Web-{3A19DAD7-D4DC-4966-B82D-3444C4B0EE58}" dt="2018-03-09T16:27:42.647" v="117"/>
      <pc:docMkLst>
        <pc:docMk/>
      </pc:docMkLst>
    </pc:docChg>
  </pc:docChgLst>
  <pc:docChgLst>
    <pc:chgData name="CHARLTON ELIZABETH" userId="10033FFF988933F2@LIVE.COM" providerId="AD" clId="Web-{289D3198-6ED1-40F9-83A1-38C95AA142CB}"/>
    <pc:docChg chg="addSld modSld">
      <pc:chgData name="CHARLTON ELIZABETH" userId="10033FFF988933F2@LIVE.COM" providerId="AD" clId="Web-{289D3198-6ED1-40F9-83A1-38C95AA142CB}" dt="2018-03-05T13:05:22.263" v="43"/>
      <pc:docMkLst>
        <pc:docMk/>
      </pc:docMkLst>
    </pc:docChg>
  </pc:docChgLst>
  <pc:docChgLst>
    <pc:chgData name="CHARLTON ELIZABETH" userId="10033FFF988933F2@LIVE.COM" providerId="AD" clId="Web-{C16A2E6D-9D81-47BA-918A-29591CC75BCA}"/>
    <pc:docChg chg="delSld">
      <pc:chgData name="CHARLTON ELIZABETH" userId="10033FFF988933F2@LIVE.COM" providerId="AD" clId="Web-{C16A2E6D-9D81-47BA-918A-29591CC75BCA}" dt="2018-03-11T23:10:32.455" v="0"/>
      <pc:docMkLst>
        <pc:docMk/>
      </pc:docMkLst>
      <pc:sldChg chg="del">
        <pc:chgData name="CHARLTON ELIZABETH" userId="10033FFF988933F2@LIVE.COM" providerId="AD" clId="Web-{C16A2E6D-9D81-47BA-918A-29591CC75BCA}" dt="2018-03-11T23:10:32.455" v="0"/>
        <pc:sldMkLst>
          <pc:docMk/>
          <pc:sldMk cId="566887017" sldId="313"/>
        </pc:sldMkLst>
      </pc:sldChg>
    </pc:docChg>
  </pc:docChgLst>
  <pc:docChgLst>
    <pc:chgData name="CHARLTON ELIZABETH" userId="10033FFF988933F2@LIVE.COM" providerId="AD" clId="Web-{55D2EB6B-3CE1-4326-9EBC-5E5357E02065}"/>
    <pc:docChg chg="modSld">
      <pc:chgData name="CHARLTON ELIZABETH" userId="10033FFF988933F2@LIVE.COM" providerId="AD" clId="Web-{55D2EB6B-3CE1-4326-9EBC-5E5357E02065}" dt="2018-03-13T14:32:34.464" v="0"/>
      <pc:docMkLst>
        <pc:docMk/>
      </pc:docMkLst>
      <pc:sldChg chg="modSp">
        <pc:chgData name="CHARLTON ELIZABETH" userId="10033FFF988933F2@LIVE.COM" providerId="AD" clId="Web-{55D2EB6B-3CE1-4326-9EBC-5E5357E02065}" dt="2018-03-13T14:32:34.464" v="0"/>
        <pc:sldMkLst>
          <pc:docMk/>
          <pc:sldMk cId="784060451" sldId="320"/>
        </pc:sldMkLst>
        <pc:spChg chg="mod">
          <ac:chgData name="CHARLTON ELIZABETH" userId="10033FFF988933F2@LIVE.COM" providerId="AD" clId="Web-{55D2EB6B-3CE1-4326-9EBC-5E5357E02065}" dt="2018-03-13T14:32:34.464" v="0"/>
          <ac:spMkLst>
            <pc:docMk/>
            <pc:sldMk cId="784060451" sldId="320"/>
            <ac:spMk id="2" creationId="{CA21134A-3915-4CA6-8290-4E36ACF0D85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AB3D2D-1CA2-4745-9065-369B720CD6FA}" type="datetimeFigureOut">
              <a:rPr lang="en-US" smtClean="0"/>
              <a:t>3/13/2018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53D7FE-DE12-45EB-9447-84BB2ECB294D}" type="slidenum">
              <a:rPr lang="en-US" smtClean="0"/>
              <a:t>‹#›</a:t>
            </a:fld>
            <a:endParaRPr lang="en-US"/>
          </a:p>
        </p:txBody>
      </p:sp>
    </p:spTree>
    <p:extLst>
      <p:ext uri="{BB962C8B-B14F-4D97-AF65-F5344CB8AC3E}">
        <p14:creationId xmlns:p14="http://schemas.microsoft.com/office/powerpoint/2010/main" val="2168776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9DDB5C-FFE4-4211-96D3-266DA69B644A}" type="slidenum">
              <a:rPr lang="en-US"/>
              <a:t>9</a:t>
            </a:fld>
            <a:endParaRPr lang="en-US"/>
          </a:p>
        </p:txBody>
      </p:sp>
    </p:spTree>
    <p:extLst>
      <p:ext uri="{BB962C8B-B14F-4D97-AF65-F5344CB8AC3E}">
        <p14:creationId xmlns:p14="http://schemas.microsoft.com/office/powerpoint/2010/main" val="389597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9DDB5C-FFE4-4211-96D3-266DA69B644A}" type="slidenum">
              <a:rPr lang="en-US"/>
              <a:t>10</a:t>
            </a:fld>
            <a:endParaRPr lang="en-US"/>
          </a:p>
        </p:txBody>
      </p:sp>
    </p:spTree>
    <p:extLst>
      <p:ext uri="{BB962C8B-B14F-4D97-AF65-F5344CB8AC3E}">
        <p14:creationId xmlns:p14="http://schemas.microsoft.com/office/powerpoint/2010/main" val="1283177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9DDB5C-FFE4-4211-96D3-266DA69B644A}" type="slidenum">
              <a:rPr lang="en-US"/>
              <a:t>11</a:t>
            </a:fld>
            <a:endParaRPr lang="en-US"/>
          </a:p>
        </p:txBody>
      </p:sp>
    </p:spTree>
    <p:extLst>
      <p:ext uri="{BB962C8B-B14F-4D97-AF65-F5344CB8AC3E}">
        <p14:creationId xmlns:p14="http://schemas.microsoft.com/office/powerpoint/2010/main" val="2577917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9DDB5C-FFE4-4211-96D3-266DA69B644A}" type="slidenum">
              <a:rPr lang="en-US"/>
              <a:t>12</a:t>
            </a:fld>
            <a:endParaRPr lang="en-US"/>
          </a:p>
        </p:txBody>
      </p:sp>
    </p:spTree>
    <p:extLst>
      <p:ext uri="{BB962C8B-B14F-4D97-AF65-F5344CB8AC3E}">
        <p14:creationId xmlns:p14="http://schemas.microsoft.com/office/powerpoint/2010/main" val="872483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9DDB5C-FFE4-4211-96D3-266DA69B644A}" type="slidenum">
              <a:rPr lang="en-US"/>
              <a:t>13</a:t>
            </a:fld>
            <a:endParaRPr lang="en-US"/>
          </a:p>
        </p:txBody>
      </p:sp>
    </p:spTree>
    <p:extLst>
      <p:ext uri="{BB962C8B-B14F-4D97-AF65-F5344CB8AC3E}">
        <p14:creationId xmlns:p14="http://schemas.microsoft.com/office/powerpoint/2010/main" val="2014244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9DDB5C-FFE4-4211-96D3-266DA69B644A}" type="slidenum">
              <a:rPr lang="en-US"/>
              <a:t>14</a:t>
            </a:fld>
            <a:endParaRPr lang="en-US"/>
          </a:p>
        </p:txBody>
      </p:sp>
    </p:spTree>
    <p:extLst>
      <p:ext uri="{BB962C8B-B14F-4D97-AF65-F5344CB8AC3E}">
        <p14:creationId xmlns:p14="http://schemas.microsoft.com/office/powerpoint/2010/main" val="336544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KPPo8v7A5HQ"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kQFKtI6gn9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vimeo.com/27060669"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8ULR68LTmbw" TargetMode="External"/></Relationships>
</file>

<file path=ppt/slides/_rels/slide5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9gspElv1yvc" TargetMode="External"/></Relationships>
</file>

<file path=ppt/slides/_rels/slide5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2PU8ZxQj7e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57667"/>
            <a:ext cx="9144000" cy="4513939"/>
          </a:xfrm>
        </p:spPr>
        <p:txBody>
          <a:bodyPr>
            <a:normAutofit/>
          </a:bodyPr>
          <a:lstStyle/>
          <a:p>
            <a:r>
              <a:rPr lang="en-US" sz="11500" dirty="0">
                <a:solidFill>
                  <a:schemeClr val="bg1"/>
                </a:solidFill>
              </a:rPr>
              <a:t>Unit 3 </a:t>
            </a:r>
            <a:br>
              <a:rPr lang="en-US" sz="11500" dirty="0">
                <a:solidFill>
                  <a:schemeClr val="bg1"/>
                </a:solidFill>
              </a:rPr>
            </a:br>
            <a:r>
              <a:rPr lang="en-US" sz="11500" dirty="0">
                <a:solidFill>
                  <a:schemeClr val="bg1"/>
                </a:solidFill>
              </a:rPr>
              <a:t>Days 6-10</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a:latin typeface="Arial"/>
              </a:rPr>
              <a:t>Would you rather...</a:t>
            </a:r>
            <a:endParaRPr lang="EN-US">
              <a:latin typeface="Arial"/>
            </a:endParaRPr>
          </a:p>
        </p:txBody>
      </p:sp>
      <p:sp>
        <p:nvSpPr>
          <p:cNvPr id="3" name="Content Placeholder 2"/>
          <p:cNvSpPr>
            <a:spLocks noGrp="1"/>
          </p:cNvSpPr>
          <p:nvPr>
            <p:ph sz="half" idx="1"/>
          </p:nvPr>
        </p:nvSpPr>
        <p:spPr/>
        <p:txBody>
          <a:bodyPr vert="horz" lIns="91440" tIns="45720" rIns="91440" bIns="45720" rtlCol="0" anchor="t">
            <a:normAutofit/>
          </a:bodyPr>
          <a:lstStyle/>
          <a:p>
            <a:pPr marL="0" indent="0">
              <a:buNone/>
            </a:pPr>
            <a:r>
              <a:rPr lang="EN-US" sz="4800">
                <a:latin typeface="Arial"/>
              </a:rPr>
              <a:t>Be smart, but know that people hate you?</a:t>
            </a:r>
            <a:endParaRPr lang="en-US">
              <a:latin typeface="Arial"/>
            </a:endParaRPr>
          </a:p>
        </p:txBody>
      </p:sp>
      <p:sp>
        <p:nvSpPr>
          <p:cNvPr id="4" name="Content Placeholder 3"/>
          <p:cNvSpPr>
            <a:spLocks noGrp="1"/>
          </p:cNvSpPr>
          <p:nvPr>
            <p:ph sz="half" idx="2"/>
          </p:nvPr>
        </p:nvSpPr>
        <p:spPr/>
        <p:txBody>
          <a:bodyPr vert="horz" lIns="91440" tIns="45720" rIns="91440" bIns="45720" rtlCol="0" anchor="t">
            <a:normAutofit/>
          </a:bodyPr>
          <a:lstStyle/>
          <a:p>
            <a:pPr marL="0" indent="0">
              <a:buNone/>
            </a:pPr>
            <a:r>
              <a:rPr lang="EN-US" sz="4800">
                <a:latin typeface="Arial"/>
              </a:rPr>
              <a:t>Be dumb, but not know that people hate you?</a:t>
            </a:r>
            <a:endParaRPr lang="en-US">
              <a:latin typeface="Arial"/>
            </a:endParaRPr>
          </a:p>
        </p:txBody>
      </p:sp>
    </p:spTree>
    <p:extLst>
      <p:ext uri="{BB962C8B-B14F-4D97-AF65-F5344CB8AC3E}">
        <p14:creationId xmlns:p14="http://schemas.microsoft.com/office/powerpoint/2010/main" val="892805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a:latin typeface="Arial"/>
              </a:rPr>
              <a:t>Would you rather...</a:t>
            </a:r>
            <a:endParaRPr lang="EN-US">
              <a:latin typeface="Arial"/>
            </a:endParaRPr>
          </a:p>
        </p:txBody>
      </p:sp>
      <p:sp>
        <p:nvSpPr>
          <p:cNvPr id="3" name="Content Placeholder 2"/>
          <p:cNvSpPr>
            <a:spLocks noGrp="1"/>
          </p:cNvSpPr>
          <p:nvPr>
            <p:ph sz="half" idx="1"/>
          </p:nvPr>
        </p:nvSpPr>
        <p:spPr/>
        <p:txBody>
          <a:bodyPr vert="horz" lIns="91440" tIns="45720" rIns="91440" bIns="45720" rtlCol="0" anchor="t">
            <a:normAutofit/>
          </a:bodyPr>
          <a:lstStyle/>
          <a:p>
            <a:pPr marL="0" indent="0">
              <a:buNone/>
            </a:pPr>
            <a:r>
              <a:rPr lang="EN-US" sz="4800">
                <a:latin typeface="Arial"/>
              </a:rPr>
              <a:t>Be physically fit/strong?</a:t>
            </a:r>
            <a:endParaRPr lang="en-US">
              <a:latin typeface="Arial"/>
            </a:endParaRPr>
          </a:p>
        </p:txBody>
      </p:sp>
      <p:sp>
        <p:nvSpPr>
          <p:cNvPr id="4" name="Content Placeholder 3"/>
          <p:cNvSpPr>
            <a:spLocks noGrp="1"/>
          </p:cNvSpPr>
          <p:nvPr>
            <p:ph sz="half" idx="2"/>
          </p:nvPr>
        </p:nvSpPr>
        <p:spPr/>
        <p:txBody>
          <a:bodyPr vert="horz" lIns="91440" tIns="45720" rIns="91440" bIns="45720" rtlCol="0" anchor="t">
            <a:normAutofit/>
          </a:bodyPr>
          <a:lstStyle/>
          <a:p>
            <a:pPr marL="0" indent="0">
              <a:buNone/>
            </a:pPr>
            <a:r>
              <a:rPr lang="EN-US" sz="4800">
                <a:latin typeface="Arial"/>
              </a:rPr>
              <a:t>Be smart?</a:t>
            </a:r>
            <a:endParaRPr lang="en-US">
              <a:latin typeface="Arial"/>
            </a:endParaRPr>
          </a:p>
        </p:txBody>
      </p:sp>
    </p:spTree>
    <p:extLst>
      <p:ext uri="{BB962C8B-B14F-4D97-AF65-F5344CB8AC3E}">
        <p14:creationId xmlns:p14="http://schemas.microsoft.com/office/powerpoint/2010/main" val="1175194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a:latin typeface="Arial"/>
              </a:rPr>
              <a:t>Would you rather...</a:t>
            </a:r>
            <a:endParaRPr lang="EN-US">
              <a:latin typeface="Arial"/>
            </a:endParaRPr>
          </a:p>
        </p:txBody>
      </p:sp>
      <p:sp>
        <p:nvSpPr>
          <p:cNvPr id="3" name="Content Placeholder 2"/>
          <p:cNvSpPr>
            <a:spLocks noGrp="1"/>
          </p:cNvSpPr>
          <p:nvPr>
            <p:ph sz="half" idx="1"/>
          </p:nvPr>
        </p:nvSpPr>
        <p:spPr/>
        <p:txBody>
          <a:bodyPr vert="horz" lIns="91440" tIns="45720" rIns="91440" bIns="45720" rtlCol="0" anchor="t">
            <a:normAutofit/>
          </a:bodyPr>
          <a:lstStyle/>
          <a:p>
            <a:pPr marL="0" indent="0">
              <a:buNone/>
            </a:pPr>
            <a:r>
              <a:rPr lang="EN-US" sz="4800">
                <a:latin typeface="Arial"/>
              </a:rPr>
              <a:t>Be good looking?</a:t>
            </a:r>
            <a:endParaRPr lang="en-US">
              <a:latin typeface="Arial"/>
            </a:endParaRPr>
          </a:p>
        </p:txBody>
      </p:sp>
      <p:sp>
        <p:nvSpPr>
          <p:cNvPr id="4" name="Content Placeholder 3"/>
          <p:cNvSpPr>
            <a:spLocks noGrp="1"/>
          </p:cNvSpPr>
          <p:nvPr>
            <p:ph sz="half" idx="2"/>
          </p:nvPr>
        </p:nvSpPr>
        <p:spPr/>
        <p:txBody>
          <a:bodyPr vert="horz" lIns="91440" tIns="45720" rIns="91440" bIns="45720" rtlCol="0" anchor="t">
            <a:normAutofit/>
          </a:bodyPr>
          <a:lstStyle/>
          <a:p>
            <a:pPr marL="0" indent="0">
              <a:buNone/>
            </a:pPr>
            <a:r>
              <a:rPr lang="EN-US" sz="4800">
                <a:latin typeface="Arial"/>
              </a:rPr>
              <a:t>Be smart?</a:t>
            </a:r>
            <a:endParaRPr lang="en-US">
              <a:latin typeface="Arial"/>
            </a:endParaRPr>
          </a:p>
        </p:txBody>
      </p:sp>
    </p:spTree>
    <p:extLst>
      <p:ext uri="{BB962C8B-B14F-4D97-AF65-F5344CB8AC3E}">
        <p14:creationId xmlns:p14="http://schemas.microsoft.com/office/powerpoint/2010/main" val="3727527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a:latin typeface="Arial"/>
              </a:rPr>
              <a:t>Would you rather...</a:t>
            </a:r>
            <a:endParaRPr lang="EN-US">
              <a:latin typeface="Arial"/>
            </a:endParaRPr>
          </a:p>
        </p:txBody>
      </p:sp>
      <p:sp>
        <p:nvSpPr>
          <p:cNvPr id="3" name="Content Placeholder 2"/>
          <p:cNvSpPr>
            <a:spLocks noGrp="1"/>
          </p:cNvSpPr>
          <p:nvPr>
            <p:ph sz="half" idx="1"/>
          </p:nvPr>
        </p:nvSpPr>
        <p:spPr/>
        <p:txBody>
          <a:bodyPr vert="horz" lIns="91440" tIns="45720" rIns="91440" bIns="45720" rtlCol="0" anchor="t">
            <a:normAutofit/>
          </a:bodyPr>
          <a:lstStyle/>
          <a:p>
            <a:pPr marL="0" indent="0">
              <a:buNone/>
            </a:pPr>
            <a:r>
              <a:rPr lang="EN-US" sz="4800">
                <a:latin typeface="Arial"/>
              </a:rPr>
              <a:t>Be smart, but know that people hate you?</a:t>
            </a:r>
            <a:endParaRPr lang="en-US">
              <a:latin typeface="Arial"/>
            </a:endParaRPr>
          </a:p>
        </p:txBody>
      </p:sp>
      <p:sp>
        <p:nvSpPr>
          <p:cNvPr id="4" name="Content Placeholder 3"/>
          <p:cNvSpPr>
            <a:spLocks noGrp="1"/>
          </p:cNvSpPr>
          <p:nvPr>
            <p:ph sz="half" idx="2"/>
          </p:nvPr>
        </p:nvSpPr>
        <p:spPr/>
        <p:txBody>
          <a:bodyPr vert="horz" lIns="91440" tIns="45720" rIns="91440" bIns="45720" rtlCol="0" anchor="t">
            <a:normAutofit/>
          </a:bodyPr>
          <a:lstStyle/>
          <a:p>
            <a:pPr marL="0" indent="0">
              <a:buNone/>
            </a:pPr>
            <a:r>
              <a:rPr lang="EN-US" sz="4800">
                <a:latin typeface="Arial"/>
              </a:rPr>
              <a:t>Be dumb, but not know that people hate you?</a:t>
            </a:r>
            <a:endParaRPr lang="en-US">
              <a:latin typeface="Arial"/>
            </a:endParaRPr>
          </a:p>
        </p:txBody>
      </p:sp>
    </p:spTree>
    <p:extLst>
      <p:ext uri="{BB962C8B-B14F-4D97-AF65-F5344CB8AC3E}">
        <p14:creationId xmlns:p14="http://schemas.microsoft.com/office/powerpoint/2010/main" val="3879181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a:latin typeface="Arial"/>
              </a:rPr>
              <a:t>Would you rather...</a:t>
            </a:r>
            <a:endParaRPr lang="EN-US">
              <a:latin typeface="Arial"/>
            </a:endParaRPr>
          </a:p>
        </p:txBody>
      </p:sp>
      <p:sp>
        <p:nvSpPr>
          <p:cNvPr id="3" name="Content Placeholder 2"/>
          <p:cNvSpPr>
            <a:spLocks noGrp="1"/>
          </p:cNvSpPr>
          <p:nvPr>
            <p:ph sz="half" idx="1"/>
          </p:nvPr>
        </p:nvSpPr>
        <p:spPr/>
        <p:txBody>
          <a:bodyPr vert="horz" lIns="91440" tIns="45720" rIns="91440" bIns="45720" rtlCol="0" anchor="t">
            <a:normAutofit/>
          </a:bodyPr>
          <a:lstStyle/>
          <a:p>
            <a:pPr marL="0" indent="0">
              <a:buNone/>
            </a:pPr>
            <a:r>
              <a:rPr lang="en-US" sz="4800">
                <a:latin typeface="Arial"/>
              </a:rPr>
              <a:t>Know everything for 5 years, but then you die?</a:t>
            </a:r>
            <a:endParaRPr lang="en-US">
              <a:latin typeface="Arial"/>
            </a:endParaRPr>
          </a:p>
        </p:txBody>
      </p:sp>
      <p:sp>
        <p:nvSpPr>
          <p:cNvPr id="4" name="Content Placeholder 3"/>
          <p:cNvSpPr>
            <a:spLocks noGrp="1"/>
          </p:cNvSpPr>
          <p:nvPr>
            <p:ph sz="half" idx="2"/>
          </p:nvPr>
        </p:nvSpPr>
        <p:spPr/>
        <p:txBody>
          <a:bodyPr vert="horz" lIns="91440" tIns="45720" rIns="91440" bIns="45720" rtlCol="0" anchor="t">
            <a:normAutofit/>
          </a:bodyPr>
          <a:lstStyle/>
          <a:p>
            <a:pPr marL="0" indent="0">
              <a:buNone/>
            </a:pPr>
            <a:r>
              <a:rPr lang="en-US" sz="4800">
                <a:latin typeface="Arial"/>
              </a:rPr>
              <a:t>Have a below average intelligence, and live for a normal amount?</a:t>
            </a:r>
            <a:endParaRPr lang="en-US">
              <a:latin typeface="Arial"/>
            </a:endParaRPr>
          </a:p>
        </p:txBody>
      </p:sp>
    </p:spTree>
    <p:extLst>
      <p:ext uri="{BB962C8B-B14F-4D97-AF65-F5344CB8AC3E}">
        <p14:creationId xmlns:p14="http://schemas.microsoft.com/office/powerpoint/2010/main" val="2406620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4ACFC-A6E1-42B9-AD4D-407A1900157D}"/>
              </a:ext>
            </a:extLst>
          </p:cNvPr>
          <p:cNvSpPr>
            <a:spLocks noGrp="1"/>
          </p:cNvSpPr>
          <p:nvPr>
            <p:ph type="ctrTitle"/>
          </p:nvPr>
        </p:nvSpPr>
        <p:spPr>
          <a:xfrm>
            <a:off x="1524000" y="2051753"/>
            <a:ext cx="9144000" cy="2387600"/>
          </a:xfrm>
        </p:spPr>
        <p:txBody>
          <a:bodyPr>
            <a:normAutofit/>
          </a:bodyPr>
          <a:lstStyle/>
          <a:p>
            <a:r>
              <a:rPr lang="en-US" sz="11500" dirty="0">
                <a:solidFill>
                  <a:schemeClr val="bg1"/>
                </a:solidFill>
              </a:rPr>
              <a:t>Day 7</a:t>
            </a:r>
          </a:p>
        </p:txBody>
      </p:sp>
    </p:spTree>
    <p:extLst>
      <p:ext uri="{BB962C8B-B14F-4D97-AF65-F5344CB8AC3E}">
        <p14:creationId xmlns:p14="http://schemas.microsoft.com/office/powerpoint/2010/main" val="871948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C7460-8960-40C4-8D78-8E504D3D580F}"/>
              </a:ext>
            </a:extLst>
          </p:cNvPr>
          <p:cNvSpPr>
            <a:spLocks noGrp="1"/>
          </p:cNvSpPr>
          <p:nvPr>
            <p:ph type="title"/>
          </p:nvPr>
        </p:nvSpPr>
        <p:spPr/>
        <p:txBody>
          <a:bodyPr/>
          <a:lstStyle/>
          <a:p>
            <a:r>
              <a:rPr lang="en-US" dirty="0"/>
              <a:t>Bell Ringer </a:t>
            </a:r>
          </a:p>
        </p:txBody>
      </p:sp>
      <p:sp>
        <p:nvSpPr>
          <p:cNvPr id="3" name="Content Placeholder 2">
            <a:extLst>
              <a:ext uri="{FF2B5EF4-FFF2-40B4-BE49-F238E27FC236}">
                <a16:creationId xmlns:a16="http://schemas.microsoft.com/office/drawing/2014/main" id="{DA351505-1079-40BA-B4BF-4E9DE302BE1E}"/>
              </a:ext>
            </a:extLst>
          </p:cNvPr>
          <p:cNvSpPr>
            <a:spLocks noGrp="1"/>
          </p:cNvSpPr>
          <p:nvPr>
            <p:ph idx="1"/>
          </p:nvPr>
        </p:nvSpPr>
        <p:spPr/>
        <p:txBody>
          <a:bodyPr>
            <a:normAutofit/>
          </a:bodyPr>
          <a:lstStyle/>
          <a:p>
            <a:pPr marL="0" indent="0">
              <a:buNone/>
            </a:pPr>
            <a:r>
              <a:rPr lang="en-US" sz="3600" dirty="0"/>
              <a:t>At the end of “Flowers for Algernon,” Charlie writes, “Its easy to make </a:t>
            </a:r>
            <a:r>
              <a:rPr lang="en-US" sz="3600" dirty="0" err="1"/>
              <a:t>frends</a:t>
            </a:r>
            <a:r>
              <a:rPr lang="en-US" sz="3600" dirty="0"/>
              <a:t> if you let </a:t>
            </a:r>
            <a:r>
              <a:rPr lang="en-US" sz="3600" dirty="0" err="1"/>
              <a:t>pepul</a:t>
            </a:r>
            <a:r>
              <a:rPr lang="en-US" sz="3600" dirty="0"/>
              <a:t> </a:t>
            </a:r>
            <a:r>
              <a:rPr lang="en-US" sz="3600" dirty="0" err="1"/>
              <a:t>laff</a:t>
            </a:r>
            <a:r>
              <a:rPr lang="en-US" sz="3600" dirty="0"/>
              <a:t> at you.”</a:t>
            </a:r>
          </a:p>
          <a:p>
            <a:pPr marL="0" indent="0">
              <a:buNone/>
            </a:pPr>
            <a:endParaRPr lang="en-US" sz="3600" dirty="0"/>
          </a:p>
          <a:p>
            <a:pPr marL="0" indent="0">
              <a:buNone/>
            </a:pPr>
            <a:r>
              <a:rPr lang="en-US" sz="3600" dirty="0"/>
              <a:t>Do you agree or disagree with Charlie’s opinion? Explain your answer.</a:t>
            </a:r>
          </a:p>
        </p:txBody>
      </p:sp>
    </p:spTree>
    <p:extLst>
      <p:ext uri="{BB962C8B-B14F-4D97-AF65-F5344CB8AC3E}">
        <p14:creationId xmlns:p14="http://schemas.microsoft.com/office/powerpoint/2010/main" val="3243070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778B3-BDE4-46CB-AEC9-8B0BACC8F5B1}"/>
              </a:ext>
            </a:extLst>
          </p:cNvPr>
          <p:cNvSpPr>
            <a:spLocks noGrp="1"/>
          </p:cNvSpPr>
          <p:nvPr>
            <p:ph type="title"/>
          </p:nvPr>
        </p:nvSpPr>
        <p:spPr/>
        <p:txBody>
          <a:bodyPr/>
          <a:lstStyle/>
          <a:p>
            <a:r>
              <a:rPr lang="en-US" dirty="0"/>
              <a:t>Plan for the Day</a:t>
            </a:r>
          </a:p>
        </p:txBody>
      </p:sp>
      <p:sp>
        <p:nvSpPr>
          <p:cNvPr id="3" name="Content Placeholder 2">
            <a:extLst>
              <a:ext uri="{FF2B5EF4-FFF2-40B4-BE49-F238E27FC236}">
                <a16:creationId xmlns:a16="http://schemas.microsoft.com/office/drawing/2014/main" id="{ADAB8C3A-12F2-4FF0-93FA-B25CEC553A54}"/>
              </a:ext>
            </a:extLst>
          </p:cNvPr>
          <p:cNvSpPr>
            <a:spLocks noGrp="1"/>
          </p:cNvSpPr>
          <p:nvPr>
            <p:ph idx="1"/>
          </p:nvPr>
        </p:nvSpPr>
        <p:spPr/>
        <p:txBody>
          <a:bodyPr vert="horz" lIns="91440" tIns="45720" rIns="91440" bIns="45720" rtlCol="0" anchor="t">
            <a:normAutofit/>
          </a:bodyPr>
          <a:lstStyle/>
          <a:p>
            <a:r>
              <a:rPr lang="en-US" sz="3600" dirty="0"/>
              <a:t>Frank discussion</a:t>
            </a:r>
          </a:p>
          <a:p>
            <a:r>
              <a:rPr lang="en-US" sz="3600" dirty="0"/>
              <a:t>Introduction to Argument, Claims, and Evidence</a:t>
            </a:r>
          </a:p>
        </p:txBody>
      </p:sp>
    </p:spTree>
    <p:extLst>
      <p:ext uri="{BB962C8B-B14F-4D97-AF65-F5344CB8AC3E}">
        <p14:creationId xmlns:p14="http://schemas.microsoft.com/office/powerpoint/2010/main" val="1181319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5FC42-93DE-4EB7-88FA-1A11AA8C0D0E}"/>
              </a:ext>
            </a:extLst>
          </p:cNvPr>
          <p:cNvSpPr>
            <a:spLocks noGrp="1"/>
          </p:cNvSpPr>
          <p:nvPr>
            <p:ph type="title"/>
          </p:nvPr>
        </p:nvSpPr>
        <p:spPr/>
        <p:txBody>
          <a:bodyPr/>
          <a:lstStyle/>
          <a:p>
            <a:r>
              <a:rPr lang="en-US" dirty="0"/>
              <a:t>Frank Discussion</a:t>
            </a:r>
          </a:p>
        </p:txBody>
      </p:sp>
      <p:pic>
        <p:nvPicPr>
          <p:cNvPr id="8" name="Picture 8">
            <a:hlinkClick r:id="" action="ppaction://media"/>
            <a:extLst>
              <a:ext uri="{FF2B5EF4-FFF2-40B4-BE49-F238E27FC236}">
                <a16:creationId xmlns:a16="http://schemas.microsoft.com/office/drawing/2014/main" id="{0041DE7F-0202-43F6-8A37-4EAC525BA58B}"/>
              </a:ext>
            </a:extLst>
          </p:cNvPr>
          <p:cNvPicPr>
            <a:picLocks noGrp="1" noRot="1" noChangeAspect="1"/>
          </p:cNvPicPr>
          <p:nvPr>
            <p:ph idx="1"/>
            <a:videoFile r:link="rId1"/>
          </p:nvPr>
        </p:nvPicPr>
        <p:blipFill>
          <a:blip r:embed="rId3"/>
          <a:stretch>
            <a:fillRect/>
          </a:stretch>
        </p:blipFill>
        <p:spPr>
          <a:xfrm>
            <a:off x="2434087" y="1687842"/>
            <a:ext cx="7332452" cy="4510177"/>
          </a:xfrm>
          <a:prstGeom prst="rect">
            <a:avLst/>
          </a:prstGeom>
        </p:spPr>
      </p:pic>
    </p:spTree>
    <p:extLst>
      <p:ext uri="{BB962C8B-B14F-4D97-AF65-F5344CB8AC3E}">
        <p14:creationId xmlns:p14="http://schemas.microsoft.com/office/powerpoint/2010/main" val="742512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F464-B392-4DEA-B25D-E8066544BA54}"/>
              </a:ext>
            </a:extLst>
          </p:cNvPr>
          <p:cNvSpPr>
            <a:spLocks noGrp="1"/>
          </p:cNvSpPr>
          <p:nvPr>
            <p:ph type="title"/>
          </p:nvPr>
        </p:nvSpPr>
        <p:spPr/>
        <p:txBody>
          <a:bodyPr/>
          <a:lstStyle/>
          <a:p>
            <a:r>
              <a:rPr lang="en-US" dirty="0"/>
              <a:t>Argument, Claims, and Evidence </a:t>
            </a:r>
            <a:endParaRPr lang="en-US"/>
          </a:p>
        </p:txBody>
      </p:sp>
      <p:pic>
        <p:nvPicPr>
          <p:cNvPr id="4" name="Picture 4">
            <a:hlinkClick r:id="" action="ppaction://media"/>
            <a:extLst>
              <a:ext uri="{FF2B5EF4-FFF2-40B4-BE49-F238E27FC236}">
                <a16:creationId xmlns:a16="http://schemas.microsoft.com/office/drawing/2014/main" id="{4940DCE7-93B6-4B34-BD1E-7363EA3BA95E}"/>
              </a:ext>
            </a:extLst>
          </p:cNvPr>
          <p:cNvPicPr>
            <a:picLocks noGrp="1" noRot="1" noChangeAspect="1"/>
          </p:cNvPicPr>
          <p:nvPr>
            <p:ph idx="1"/>
            <a:videoFile r:link="rId1"/>
          </p:nvPr>
        </p:nvPicPr>
        <p:blipFill>
          <a:blip r:embed="rId3"/>
          <a:stretch>
            <a:fillRect/>
          </a:stretch>
        </p:blipFill>
        <p:spPr>
          <a:xfrm>
            <a:off x="2038350" y="1571625"/>
            <a:ext cx="7792528" cy="4947249"/>
          </a:xfrm>
          <a:prstGeom prst="rect">
            <a:avLst/>
          </a:prstGeom>
        </p:spPr>
      </p:pic>
    </p:spTree>
    <p:extLst>
      <p:ext uri="{BB962C8B-B14F-4D97-AF65-F5344CB8AC3E}">
        <p14:creationId xmlns:p14="http://schemas.microsoft.com/office/powerpoint/2010/main" val="3259218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4ACFC-A6E1-42B9-AD4D-407A1900157D}"/>
              </a:ext>
            </a:extLst>
          </p:cNvPr>
          <p:cNvSpPr>
            <a:spLocks noGrp="1"/>
          </p:cNvSpPr>
          <p:nvPr>
            <p:ph type="ctrTitle"/>
          </p:nvPr>
        </p:nvSpPr>
        <p:spPr>
          <a:xfrm>
            <a:off x="1524000" y="1826900"/>
            <a:ext cx="9144000" cy="2387600"/>
          </a:xfrm>
        </p:spPr>
        <p:txBody>
          <a:bodyPr>
            <a:normAutofit/>
          </a:bodyPr>
          <a:lstStyle/>
          <a:p>
            <a:r>
              <a:rPr lang="en-US" sz="11500" dirty="0">
                <a:solidFill>
                  <a:schemeClr val="bg1"/>
                </a:solidFill>
              </a:rPr>
              <a:t>Day 6</a:t>
            </a:r>
          </a:p>
        </p:txBody>
      </p:sp>
    </p:spTree>
    <p:extLst>
      <p:ext uri="{BB962C8B-B14F-4D97-AF65-F5344CB8AC3E}">
        <p14:creationId xmlns:p14="http://schemas.microsoft.com/office/powerpoint/2010/main" val="1141998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90A18-149A-4A3A-A336-C39AAEDD6870}"/>
              </a:ext>
            </a:extLst>
          </p:cNvPr>
          <p:cNvSpPr>
            <a:spLocks noGrp="1"/>
          </p:cNvSpPr>
          <p:nvPr>
            <p:ph type="title"/>
          </p:nvPr>
        </p:nvSpPr>
        <p:spPr/>
        <p:txBody>
          <a:bodyPr/>
          <a:lstStyle/>
          <a:p>
            <a:r>
              <a:rPr lang="en-US" dirty="0"/>
              <a:t>Argument</a:t>
            </a:r>
          </a:p>
        </p:txBody>
      </p:sp>
      <p:sp>
        <p:nvSpPr>
          <p:cNvPr id="3" name="Content Placeholder 2">
            <a:extLst>
              <a:ext uri="{FF2B5EF4-FFF2-40B4-BE49-F238E27FC236}">
                <a16:creationId xmlns:a16="http://schemas.microsoft.com/office/drawing/2014/main" id="{6266FAD2-CF0F-4E88-9307-09C57B19414F}"/>
              </a:ext>
            </a:extLst>
          </p:cNvPr>
          <p:cNvSpPr>
            <a:spLocks noGrp="1"/>
          </p:cNvSpPr>
          <p:nvPr>
            <p:ph idx="1"/>
          </p:nvPr>
        </p:nvSpPr>
        <p:spPr/>
        <p:txBody>
          <a:bodyPr vert="horz" lIns="91440" tIns="45720" rIns="91440" bIns="45720" rtlCol="0" anchor="t">
            <a:normAutofit/>
          </a:bodyPr>
          <a:lstStyle/>
          <a:p>
            <a:pPr marL="0" indent="0">
              <a:buNone/>
            </a:pPr>
            <a:r>
              <a:rPr lang="en-US" sz="3600" b="1" dirty="0"/>
              <a:t>Argument:</a:t>
            </a:r>
            <a:r>
              <a:rPr lang="en-US" sz="3600" dirty="0"/>
              <a:t> an author's opinion (AKA thesis statement)</a:t>
            </a:r>
          </a:p>
          <a:p>
            <a:pPr marL="0" indent="0">
              <a:buNone/>
            </a:pPr>
            <a:endParaRPr lang="en-US" sz="3600" dirty="0"/>
          </a:p>
          <a:p>
            <a:pPr marL="0" indent="0">
              <a:buNone/>
            </a:pPr>
            <a:r>
              <a:rPr lang="en-US" sz="3600" dirty="0"/>
              <a:t>Sometimes the same thing as the main idea, but not always.</a:t>
            </a:r>
          </a:p>
        </p:txBody>
      </p:sp>
    </p:spTree>
    <p:extLst>
      <p:ext uri="{BB962C8B-B14F-4D97-AF65-F5344CB8AC3E}">
        <p14:creationId xmlns:p14="http://schemas.microsoft.com/office/powerpoint/2010/main" val="5578709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A763F-DFC8-4EC2-AD0A-3EC454D2F2EE}"/>
              </a:ext>
            </a:extLst>
          </p:cNvPr>
          <p:cNvSpPr>
            <a:spLocks noGrp="1"/>
          </p:cNvSpPr>
          <p:nvPr>
            <p:ph type="title"/>
          </p:nvPr>
        </p:nvSpPr>
        <p:spPr/>
        <p:txBody>
          <a:bodyPr/>
          <a:lstStyle/>
          <a:p>
            <a:r>
              <a:rPr lang="en-US" dirty="0"/>
              <a:t>Identifying the Argument</a:t>
            </a:r>
          </a:p>
        </p:txBody>
      </p:sp>
      <p:sp>
        <p:nvSpPr>
          <p:cNvPr id="3" name="Content Placeholder 2">
            <a:extLst>
              <a:ext uri="{FF2B5EF4-FFF2-40B4-BE49-F238E27FC236}">
                <a16:creationId xmlns:a16="http://schemas.microsoft.com/office/drawing/2014/main" id="{508BD81D-8B1B-4DA2-A3CD-B3391A6534DB}"/>
              </a:ext>
            </a:extLst>
          </p:cNvPr>
          <p:cNvSpPr>
            <a:spLocks noGrp="1"/>
          </p:cNvSpPr>
          <p:nvPr>
            <p:ph idx="1"/>
          </p:nvPr>
        </p:nvSpPr>
        <p:spPr/>
        <p:txBody>
          <a:bodyPr vert="horz" lIns="91440" tIns="45720" rIns="91440" bIns="45720" rtlCol="0" anchor="t">
            <a:normAutofit/>
          </a:bodyPr>
          <a:lstStyle/>
          <a:p>
            <a:r>
              <a:rPr lang="en-US" sz="3600" dirty="0"/>
              <a:t>Look at the title of the text.</a:t>
            </a:r>
          </a:p>
          <a:p>
            <a:r>
              <a:rPr lang="en-US" sz="3600" dirty="0"/>
              <a:t>Read the introduction paragraph.</a:t>
            </a:r>
          </a:p>
          <a:p>
            <a:r>
              <a:rPr lang="en-US" sz="3600" dirty="0"/>
              <a:t>Read the conclusion paragraph.</a:t>
            </a:r>
          </a:p>
          <a:p>
            <a:endParaRPr lang="en-US" sz="3600" dirty="0"/>
          </a:p>
          <a:p>
            <a:pPr marL="0" indent="0">
              <a:buNone/>
            </a:pPr>
            <a:r>
              <a:rPr lang="en-US" sz="3600" dirty="0"/>
              <a:t>Most authors will summarize their opinion in each of these places.</a:t>
            </a:r>
          </a:p>
        </p:txBody>
      </p:sp>
    </p:spTree>
    <p:extLst>
      <p:ext uri="{BB962C8B-B14F-4D97-AF65-F5344CB8AC3E}">
        <p14:creationId xmlns:p14="http://schemas.microsoft.com/office/powerpoint/2010/main" val="11967010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8938B-D4BB-4602-9A9A-9DF537746172}"/>
              </a:ext>
            </a:extLst>
          </p:cNvPr>
          <p:cNvSpPr>
            <a:spLocks noGrp="1"/>
          </p:cNvSpPr>
          <p:nvPr>
            <p:ph type="title"/>
          </p:nvPr>
        </p:nvSpPr>
        <p:spPr/>
        <p:txBody>
          <a:bodyPr/>
          <a:lstStyle/>
          <a:p>
            <a:r>
              <a:rPr lang="en-US" dirty="0"/>
              <a:t>Claims</a:t>
            </a:r>
          </a:p>
        </p:txBody>
      </p:sp>
      <p:sp>
        <p:nvSpPr>
          <p:cNvPr id="3" name="Content Placeholder 2">
            <a:extLst>
              <a:ext uri="{FF2B5EF4-FFF2-40B4-BE49-F238E27FC236}">
                <a16:creationId xmlns:a16="http://schemas.microsoft.com/office/drawing/2014/main" id="{FCDA8EEC-B7B8-4AA2-B17B-B77944A73587}"/>
              </a:ext>
            </a:extLst>
          </p:cNvPr>
          <p:cNvSpPr>
            <a:spLocks noGrp="1"/>
          </p:cNvSpPr>
          <p:nvPr>
            <p:ph idx="1"/>
          </p:nvPr>
        </p:nvSpPr>
        <p:spPr/>
        <p:txBody>
          <a:bodyPr vert="horz" lIns="91440" tIns="45720" rIns="91440" bIns="45720" rtlCol="0" anchor="t">
            <a:normAutofit/>
          </a:bodyPr>
          <a:lstStyle/>
          <a:p>
            <a:pPr marL="0" indent="0">
              <a:buNone/>
            </a:pPr>
            <a:r>
              <a:rPr lang="en-US" sz="3600" b="1" dirty="0"/>
              <a:t>Claim:</a:t>
            </a:r>
            <a:r>
              <a:rPr lang="en-US" sz="3600" dirty="0"/>
              <a:t> statements in support of an author's argument; answers the question "Why do you believe your opinion is true?"</a:t>
            </a:r>
          </a:p>
        </p:txBody>
      </p:sp>
    </p:spTree>
    <p:extLst>
      <p:ext uri="{BB962C8B-B14F-4D97-AF65-F5344CB8AC3E}">
        <p14:creationId xmlns:p14="http://schemas.microsoft.com/office/powerpoint/2010/main" val="28049393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89122-16AB-43CD-B444-0ED33CA239C1}"/>
              </a:ext>
            </a:extLst>
          </p:cNvPr>
          <p:cNvSpPr>
            <a:spLocks noGrp="1"/>
          </p:cNvSpPr>
          <p:nvPr>
            <p:ph type="title"/>
          </p:nvPr>
        </p:nvSpPr>
        <p:spPr/>
        <p:txBody>
          <a:bodyPr/>
          <a:lstStyle/>
          <a:p>
            <a:r>
              <a:rPr lang="en-US" dirty="0"/>
              <a:t>What's the argument? What's the claim?</a:t>
            </a:r>
          </a:p>
        </p:txBody>
      </p:sp>
      <p:sp>
        <p:nvSpPr>
          <p:cNvPr id="3" name="Content Placeholder 2">
            <a:extLst>
              <a:ext uri="{FF2B5EF4-FFF2-40B4-BE49-F238E27FC236}">
                <a16:creationId xmlns:a16="http://schemas.microsoft.com/office/drawing/2014/main" id="{30CA5064-AF82-4834-8196-B8495735FF73}"/>
              </a:ext>
            </a:extLst>
          </p:cNvPr>
          <p:cNvSpPr>
            <a:spLocks noGrp="1"/>
          </p:cNvSpPr>
          <p:nvPr>
            <p:ph idx="1"/>
          </p:nvPr>
        </p:nvSpPr>
        <p:spPr/>
        <p:txBody>
          <a:bodyPr vert="horz" lIns="91440" tIns="45720" rIns="91440" bIns="45720" rtlCol="0" anchor="t">
            <a:normAutofit/>
          </a:bodyPr>
          <a:lstStyle/>
          <a:p>
            <a:pPr marL="0" indent="0">
              <a:buNone/>
            </a:pPr>
            <a:r>
              <a:rPr lang="en-US" sz="3600" dirty="0"/>
              <a:t>Justin Timberlake is the best singer because he can sing and he can dance.</a:t>
            </a:r>
          </a:p>
        </p:txBody>
      </p:sp>
    </p:spTree>
    <p:extLst>
      <p:ext uri="{BB962C8B-B14F-4D97-AF65-F5344CB8AC3E}">
        <p14:creationId xmlns:p14="http://schemas.microsoft.com/office/powerpoint/2010/main" val="2157316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29971-22FB-41E1-A4F9-3F780E5E88AA}"/>
              </a:ext>
            </a:extLst>
          </p:cNvPr>
          <p:cNvSpPr>
            <a:spLocks noGrp="1"/>
          </p:cNvSpPr>
          <p:nvPr>
            <p:ph type="title"/>
          </p:nvPr>
        </p:nvSpPr>
        <p:spPr/>
        <p:txBody>
          <a:bodyPr/>
          <a:lstStyle/>
          <a:p>
            <a:r>
              <a:rPr lang="en-US" dirty="0"/>
              <a:t>What's the argument? What's the claim?</a:t>
            </a:r>
          </a:p>
        </p:txBody>
      </p:sp>
      <p:sp>
        <p:nvSpPr>
          <p:cNvPr id="3" name="Content Placeholder 2">
            <a:extLst>
              <a:ext uri="{FF2B5EF4-FFF2-40B4-BE49-F238E27FC236}">
                <a16:creationId xmlns:a16="http://schemas.microsoft.com/office/drawing/2014/main" id="{99F1A3C8-1DFF-4A4B-AE6D-0B3FAA9D36D2}"/>
              </a:ext>
            </a:extLst>
          </p:cNvPr>
          <p:cNvSpPr>
            <a:spLocks noGrp="1"/>
          </p:cNvSpPr>
          <p:nvPr>
            <p:ph idx="1"/>
          </p:nvPr>
        </p:nvSpPr>
        <p:spPr/>
        <p:txBody>
          <a:bodyPr vert="horz" lIns="91440" tIns="45720" rIns="91440" bIns="45720" rtlCol="0" anchor="t">
            <a:normAutofit/>
          </a:bodyPr>
          <a:lstStyle/>
          <a:p>
            <a:pPr marL="0" indent="0">
              <a:buNone/>
            </a:pPr>
            <a:r>
              <a:rPr lang="en-US" sz="3600" b="1" dirty="0">
                <a:solidFill>
                  <a:srgbClr val="FF0000"/>
                </a:solidFill>
              </a:rPr>
              <a:t>Justin Timberlake is the best singer</a:t>
            </a:r>
            <a:r>
              <a:rPr lang="en-US" sz="3600" dirty="0"/>
              <a:t> because </a:t>
            </a:r>
            <a:r>
              <a:rPr lang="en-US" sz="3600" b="1" dirty="0">
                <a:solidFill>
                  <a:srgbClr val="00B050"/>
                </a:solidFill>
              </a:rPr>
              <a:t>he can sing</a:t>
            </a:r>
            <a:r>
              <a:rPr lang="en-US" sz="3600" dirty="0"/>
              <a:t> and </a:t>
            </a:r>
            <a:r>
              <a:rPr lang="en-US" sz="3600" b="1" dirty="0">
                <a:solidFill>
                  <a:srgbClr val="00B050"/>
                </a:solidFill>
              </a:rPr>
              <a:t>he can dance</a:t>
            </a:r>
            <a:r>
              <a:rPr lang="en-US" sz="3600" dirty="0"/>
              <a:t>.</a:t>
            </a:r>
          </a:p>
          <a:p>
            <a:pPr marL="0" indent="0">
              <a:buNone/>
            </a:pPr>
            <a:endParaRPr lang="en-US" sz="3600" dirty="0"/>
          </a:p>
          <a:p>
            <a:pPr marL="0" indent="0">
              <a:buNone/>
            </a:pPr>
            <a:r>
              <a:rPr lang="en-US" sz="3600" b="1" dirty="0">
                <a:solidFill>
                  <a:srgbClr val="FF0000"/>
                </a:solidFill>
              </a:rPr>
              <a:t>Argument</a:t>
            </a:r>
          </a:p>
          <a:p>
            <a:pPr marL="0" indent="0">
              <a:buNone/>
            </a:pPr>
            <a:r>
              <a:rPr lang="en-US" sz="3600" b="1" dirty="0">
                <a:solidFill>
                  <a:srgbClr val="00B050"/>
                </a:solidFill>
              </a:rPr>
              <a:t>Claims</a:t>
            </a:r>
          </a:p>
        </p:txBody>
      </p:sp>
    </p:spTree>
    <p:extLst>
      <p:ext uri="{BB962C8B-B14F-4D97-AF65-F5344CB8AC3E}">
        <p14:creationId xmlns:p14="http://schemas.microsoft.com/office/powerpoint/2010/main" val="12869442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BEEA5-DFDE-4A7E-A7CF-93AB40D1F35B}"/>
              </a:ext>
            </a:extLst>
          </p:cNvPr>
          <p:cNvSpPr>
            <a:spLocks noGrp="1"/>
          </p:cNvSpPr>
          <p:nvPr>
            <p:ph type="title"/>
          </p:nvPr>
        </p:nvSpPr>
        <p:spPr/>
        <p:txBody>
          <a:bodyPr/>
          <a:lstStyle/>
          <a:p>
            <a:r>
              <a:rPr lang="en-US" dirty="0"/>
              <a:t>Evidence</a:t>
            </a:r>
          </a:p>
        </p:txBody>
      </p:sp>
      <p:sp>
        <p:nvSpPr>
          <p:cNvPr id="3" name="Content Placeholder 2">
            <a:extLst>
              <a:ext uri="{FF2B5EF4-FFF2-40B4-BE49-F238E27FC236}">
                <a16:creationId xmlns:a16="http://schemas.microsoft.com/office/drawing/2014/main" id="{D64D6C6A-C6C0-498E-8581-D62F39FEDA1E}"/>
              </a:ext>
            </a:extLst>
          </p:cNvPr>
          <p:cNvSpPr>
            <a:spLocks noGrp="1"/>
          </p:cNvSpPr>
          <p:nvPr>
            <p:ph idx="1"/>
          </p:nvPr>
        </p:nvSpPr>
        <p:spPr/>
        <p:txBody>
          <a:bodyPr vert="horz" lIns="91440" tIns="45720" rIns="91440" bIns="45720" rtlCol="0" anchor="t">
            <a:normAutofit/>
          </a:bodyPr>
          <a:lstStyle/>
          <a:p>
            <a:pPr marL="0" indent="0">
              <a:buNone/>
            </a:pPr>
            <a:r>
              <a:rPr lang="en-US" sz="3600" b="1" dirty="0"/>
              <a:t>Evidence: </a:t>
            </a:r>
            <a:r>
              <a:rPr lang="en-US" sz="3600" dirty="0"/>
              <a:t>anything that supports and author's claim</a:t>
            </a:r>
          </a:p>
        </p:txBody>
      </p:sp>
    </p:spTree>
    <p:extLst>
      <p:ext uri="{BB962C8B-B14F-4D97-AF65-F5344CB8AC3E}">
        <p14:creationId xmlns:p14="http://schemas.microsoft.com/office/powerpoint/2010/main" val="52330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11E85-9B62-4B60-BE68-DD5C1303C92F}"/>
              </a:ext>
            </a:extLst>
          </p:cNvPr>
          <p:cNvSpPr>
            <a:spLocks noGrp="1"/>
          </p:cNvSpPr>
          <p:nvPr>
            <p:ph type="title"/>
          </p:nvPr>
        </p:nvSpPr>
        <p:spPr/>
        <p:txBody>
          <a:bodyPr/>
          <a:lstStyle/>
          <a:p>
            <a:r>
              <a:rPr lang="en-US" dirty="0"/>
              <a:t>ACE Tree (on the back board)</a:t>
            </a:r>
          </a:p>
        </p:txBody>
      </p:sp>
      <p:sp>
        <p:nvSpPr>
          <p:cNvPr id="3" name="Content Placeholder 2">
            <a:extLst>
              <a:ext uri="{FF2B5EF4-FFF2-40B4-BE49-F238E27FC236}">
                <a16:creationId xmlns:a16="http://schemas.microsoft.com/office/drawing/2014/main" id="{B15791EE-204C-46B1-AABA-6F693A8BD6D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813132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7ACD4-9A40-4C73-8044-1583A8B8A6DE}"/>
              </a:ext>
            </a:extLst>
          </p:cNvPr>
          <p:cNvSpPr>
            <a:spLocks noGrp="1"/>
          </p:cNvSpPr>
          <p:nvPr>
            <p:ph type="title"/>
          </p:nvPr>
        </p:nvSpPr>
        <p:spPr/>
        <p:txBody>
          <a:bodyPr/>
          <a:lstStyle/>
          <a:p>
            <a:r>
              <a:rPr lang="en-US" dirty="0"/>
              <a:t>Identifying the ACE</a:t>
            </a:r>
          </a:p>
        </p:txBody>
      </p:sp>
      <p:sp>
        <p:nvSpPr>
          <p:cNvPr id="3" name="Content Placeholder 2">
            <a:extLst>
              <a:ext uri="{FF2B5EF4-FFF2-40B4-BE49-F238E27FC236}">
                <a16:creationId xmlns:a16="http://schemas.microsoft.com/office/drawing/2014/main" id="{959FDF8F-3566-49DC-B952-E96327AB0C9C}"/>
              </a:ext>
            </a:extLst>
          </p:cNvPr>
          <p:cNvSpPr>
            <a:spLocks noGrp="1"/>
          </p:cNvSpPr>
          <p:nvPr>
            <p:ph idx="1"/>
          </p:nvPr>
        </p:nvSpPr>
        <p:spPr>
          <a:xfrm>
            <a:off x="823822" y="1647825"/>
            <a:ext cx="10538603" cy="4834417"/>
          </a:xfrm>
        </p:spPr>
        <p:txBody>
          <a:bodyPr vert="horz" lIns="91440" tIns="45720" rIns="91440" bIns="45720" rtlCol="0" anchor="t">
            <a:normAutofit fontScale="92500" lnSpcReduction="20000"/>
          </a:bodyPr>
          <a:lstStyle/>
          <a:p>
            <a:pPr marL="0" indent="0">
              <a:lnSpc>
                <a:spcPct val="150000"/>
              </a:lnSpc>
              <a:buNone/>
            </a:pPr>
            <a:r>
              <a:rPr lang="en-US" sz="3600" dirty="0"/>
              <a:t>Eating candy every day is bad for your health because it causes weight gain and an increased risk for diabetes. According to Dr. </a:t>
            </a:r>
            <a:r>
              <a:rPr lang="en-US" sz="3600" dirty="0" err="1"/>
              <a:t>Mcstuffins</a:t>
            </a:r>
            <a:r>
              <a:rPr lang="en-US" sz="3600" dirty="0"/>
              <a:t>, if someone were to eat a Snickers bar for breakfast seven days a week, they would weigh roughly 850 pounds after one year. She also stated that if that same person continued this diet, they would be 6 times as likely to become diabetic by the age of 30.</a:t>
            </a:r>
            <a:endParaRPr lang="en-US"/>
          </a:p>
        </p:txBody>
      </p:sp>
    </p:spTree>
    <p:extLst>
      <p:ext uri="{BB962C8B-B14F-4D97-AF65-F5344CB8AC3E}">
        <p14:creationId xmlns:p14="http://schemas.microsoft.com/office/powerpoint/2010/main" val="22462574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3E106-91B5-4E00-A367-F7D77BE439BD}"/>
              </a:ext>
            </a:extLst>
          </p:cNvPr>
          <p:cNvSpPr>
            <a:spLocks noGrp="1"/>
          </p:cNvSpPr>
          <p:nvPr>
            <p:ph type="title"/>
          </p:nvPr>
        </p:nvSpPr>
        <p:spPr/>
        <p:txBody>
          <a:bodyPr/>
          <a:lstStyle/>
          <a:p>
            <a:r>
              <a:rPr lang="en-US" dirty="0"/>
              <a:t>Note: I made all this information up</a:t>
            </a:r>
          </a:p>
        </p:txBody>
      </p:sp>
      <p:sp>
        <p:nvSpPr>
          <p:cNvPr id="3" name="Content Placeholder 2">
            <a:extLst>
              <a:ext uri="{FF2B5EF4-FFF2-40B4-BE49-F238E27FC236}">
                <a16:creationId xmlns:a16="http://schemas.microsoft.com/office/drawing/2014/main" id="{F9B22E4F-455D-4F53-923E-C6C8A115BFC0}"/>
              </a:ext>
            </a:extLst>
          </p:cNvPr>
          <p:cNvSpPr>
            <a:spLocks noGrp="1"/>
          </p:cNvSpPr>
          <p:nvPr>
            <p:ph idx="1"/>
          </p:nvPr>
        </p:nvSpPr>
        <p:spPr>
          <a:xfrm>
            <a:off x="838200" y="1571625"/>
            <a:ext cx="10515600" cy="4811413"/>
          </a:xfrm>
        </p:spPr>
        <p:txBody>
          <a:bodyPr vert="horz" lIns="91440" tIns="45720" rIns="91440" bIns="45720" rtlCol="0" anchor="t">
            <a:noAutofit/>
          </a:bodyPr>
          <a:lstStyle/>
          <a:p>
            <a:pPr marL="0" indent="0">
              <a:buNone/>
            </a:pPr>
            <a:r>
              <a:rPr lang="en-US" sz="4000" b="1" dirty="0">
                <a:solidFill>
                  <a:srgbClr val="FF0000"/>
                </a:solidFill>
              </a:rPr>
              <a:t>Eating candy every day is bad for your health</a:t>
            </a:r>
            <a:r>
              <a:rPr lang="en-US" sz="4000" dirty="0"/>
              <a:t> because it </a:t>
            </a:r>
            <a:r>
              <a:rPr lang="en-US" sz="4000" b="1" dirty="0">
                <a:solidFill>
                  <a:srgbClr val="00B050"/>
                </a:solidFill>
              </a:rPr>
              <a:t>causes weight gain</a:t>
            </a:r>
            <a:r>
              <a:rPr lang="en-US" sz="4000" dirty="0"/>
              <a:t> and </a:t>
            </a:r>
            <a:r>
              <a:rPr lang="en-US" sz="4000" b="1" dirty="0">
                <a:solidFill>
                  <a:srgbClr val="00B050"/>
                </a:solidFill>
              </a:rPr>
              <a:t>an increased risk for diabetes</a:t>
            </a:r>
            <a:r>
              <a:rPr lang="en-US" sz="4000" dirty="0"/>
              <a:t>. </a:t>
            </a:r>
            <a:r>
              <a:rPr lang="en-US" sz="4000" b="1" dirty="0">
                <a:solidFill>
                  <a:srgbClr val="0070C0"/>
                </a:solidFill>
              </a:rPr>
              <a:t>According to Dr. </a:t>
            </a:r>
            <a:r>
              <a:rPr lang="en-US" sz="4000" b="1" dirty="0" err="1">
                <a:solidFill>
                  <a:srgbClr val="0070C0"/>
                </a:solidFill>
              </a:rPr>
              <a:t>Mcstuffins</a:t>
            </a:r>
            <a:r>
              <a:rPr lang="en-US" sz="4000" b="1" dirty="0">
                <a:solidFill>
                  <a:srgbClr val="0070C0"/>
                </a:solidFill>
              </a:rPr>
              <a:t>, if someone were to eat a Snickers bar for breakfast seven days a week, they would weigh roughly 850 pounds after one year</a:t>
            </a:r>
            <a:r>
              <a:rPr lang="en-US" sz="4000" dirty="0"/>
              <a:t>. She also stated that if that same person continued this diet, they would be </a:t>
            </a:r>
            <a:r>
              <a:rPr lang="en-US" sz="4000" b="1" dirty="0">
                <a:solidFill>
                  <a:srgbClr val="0070C0"/>
                </a:solidFill>
              </a:rPr>
              <a:t>6 times as likely to become diabetic by the age of 30</a:t>
            </a:r>
            <a:r>
              <a:rPr lang="en-US" sz="4000" dirty="0"/>
              <a:t>.</a:t>
            </a:r>
          </a:p>
        </p:txBody>
      </p:sp>
    </p:spTree>
    <p:extLst>
      <p:ext uri="{BB962C8B-B14F-4D97-AF65-F5344CB8AC3E}">
        <p14:creationId xmlns:p14="http://schemas.microsoft.com/office/powerpoint/2010/main" val="41727587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8E8AC-5511-4848-BA83-A7AB19AD8B82}"/>
              </a:ext>
            </a:extLst>
          </p:cNvPr>
          <p:cNvSpPr>
            <a:spLocks noGrp="1"/>
          </p:cNvSpPr>
          <p:nvPr>
            <p:ph type="title"/>
          </p:nvPr>
        </p:nvSpPr>
        <p:spPr/>
        <p:txBody>
          <a:bodyPr/>
          <a:lstStyle/>
          <a:p>
            <a:r>
              <a:rPr lang="en-US" i="1" dirty="0"/>
              <a:t>Frank </a:t>
            </a:r>
            <a:r>
              <a:rPr lang="en-US" dirty="0"/>
              <a:t>Work Time</a:t>
            </a:r>
          </a:p>
        </p:txBody>
      </p:sp>
      <p:sp>
        <p:nvSpPr>
          <p:cNvPr id="3" name="Content Placeholder 2">
            <a:extLst>
              <a:ext uri="{FF2B5EF4-FFF2-40B4-BE49-F238E27FC236}">
                <a16:creationId xmlns:a16="http://schemas.microsoft.com/office/drawing/2014/main" id="{C4137686-A7BA-42B0-BF86-0335B5D6D32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52865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C7460-8960-40C4-8D78-8E504D3D580F}"/>
              </a:ext>
            </a:extLst>
          </p:cNvPr>
          <p:cNvSpPr>
            <a:spLocks noGrp="1"/>
          </p:cNvSpPr>
          <p:nvPr>
            <p:ph type="title"/>
          </p:nvPr>
        </p:nvSpPr>
        <p:spPr/>
        <p:txBody>
          <a:bodyPr/>
          <a:lstStyle/>
          <a:p>
            <a:r>
              <a:rPr lang="en-US" dirty="0"/>
              <a:t>Bell Ringer </a:t>
            </a:r>
          </a:p>
        </p:txBody>
      </p:sp>
      <p:sp>
        <p:nvSpPr>
          <p:cNvPr id="3" name="Content Placeholder 2">
            <a:extLst>
              <a:ext uri="{FF2B5EF4-FFF2-40B4-BE49-F238E27FC236}">
                <a16:creationId xmlns:a16="http://schemas.microsoft.com/office/drawing/2014/main" id="{DA351505-1079-40BA-B4BF-4E9DE302BE1E}"/>
              </a:ext>
            </a:extLst>
          </p:cNvPr>
          <p:cNvSpPr>
            <a:spLocks noGrp="1"/>
          </p:cNvSpPr>
          <p:nvPr>
            <p:ph idx="1"/>
          </p:nvPr>
        </p:nvSpPr>
        <p:spPr/>
        <p:txBody>
          <a:bodyPr vert="horz" lIns="91440" tIns="45720" rIns="91440" bIns="45720" rtlCol="0" anchor="t">
            <a:normAutofit/>
          </a:bodyPr>
          <a:lstStyle/>
          <a:p>
            <a:pPr marL="0" indent="0">
              <a:buNone/>
            </a:pPr>
            <a:r>
              <a:rPr lang="en-US" sz="3600" dirty="0"/>
              <a:t>Why does Mary Shelley start her story with the letters? Make connections from “The Letters” to the ideas we discussed last class. Use the notes you took during the presentations to help you.</a:t>
            </a:r>
          </a:p>
          <a:p>
            <a:pPr marL="0" indent="0">
              <a:buNone/>
            </a:pPr>
            <a:endParaRPr lang="en-US" sz="3600" dirty="0"/>
          </a:p>
          <a:p>
            <a:pPr marL="0" indent="0" algn="ctr">
              <a:buNone/>
            </a:pPr>
            <a:r>
              <a:rPr lang="en-US" sz="4400" b="1" dirty="0">
                <a:solidFill>
                  <a:srgbClr val="FF0000"/>
                </a:solidFill>
              </a:rPr>
              <a:t>Please have your </a:t>
            </a:r>
            <a:r>
              <a:rPr lang="en-US" sz="4400" b="1" i="1" dirty="0">
                <a:solidFill>
                  <a:srgbClr val="FF0000"/>
                </a:solidFill>
              </a:rPr>
              <a:t>Frank </a:t>
            </a:r>
            <a:r>
              <a:rPr lang="en-US" sz="4400" b="1" dirty="0">
                <a:solidFill>
                  <a:srgbClr val="FF0000"/>
                </a:solidFill>
              </a:rPr>
              <a:t>packet and your journal out and ready for me to initial.</a:t>
            </a:r>
            <a:endParaRPr lang="en-US" sz="4400" b="1" dirty="0">
              <a:solidFill>
                <a:srgbClr val="FF0000"/>
              </a:solidFill>
              <a:cs typeface="Calibri"/>
            </a:endParaRPr>
          </a:p>
        </p:txBody>
      </p:sp>
    </p:spTree>
    <p:extLst>
      <p:ext uri="{BB962C8B-B14F-4D97-AF65-F5344CB8AC3E}">
        <p14:creationId xmlns:p14="http://schemas.microsoft.com/office/powerpoint/2010/main" val="35864192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4ACFC-A6E1-42B9-AD4D-407A1900157D}"/>
              </a:ext>
            </a:extLst>
          </p:cNvPr>
          <p:cNvSpPr>
            <a:spLocks noGrp="1"/>
          </p:cNvSpPr>
          <p:nvPr>
            <p:ph type="ctrTitle"/>
          </p:nvPr>
        </p:nvSpPr>
        <p:spPr>
          <a:xfrm>
            <a:off x="1524000" y="1991793"/>
            <a:ext cx="9144000" cy="2387600"/>
          </a:xfrm>
        </p:spPr>
        <p:txBody>
          <a:bodyPr>
            <a:normAutofit/>
          </a:bodyPr>
          <a:lstStyle/>
          <a:p>
            <a:r>
              <a:rPr lang="en-US" sz="11500" dirty="0">
                <a:solidFill>
                  <a:schemeClr val="bg1"/>
                </a:solidFill>
              </a:rPr>
              <a:t>Day 8</a:t>
            </a:r>
          </a:p>
        </p:txBody>
      </p:sp>
    </p:spTree>
    <p:extLst>
      <p:ext uri="{BB962C8B-B14F-4D97-AF65-F5344CB8AC3E}">
        <p14:creationId xmlns:p14="http://schemas.microsoft.com/office/powerpoint/2010/main" val="5767146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C7460-8960-40C4-8D78-8E504D3D580F}"/>
              </a:ext>
            </a:extLst>
          </p:cNvPr>
          <p:cNvSpPr>
            <a:spLocks noGrp="1"/>
          </p:cNvSpPr>
          <p:nvPr>
            <p:ph type="title"/>
          </p:nvPr>
        </p:nvSpPr>
        <p:spPr/>
        <p:txBody>
          <a:bodyPr/>
          <a:lstStyle/>
          <a:p>
            <a:r>
              <a:rPr lang="en-US" dirty="0"/>
              <a:t>Bell Ringer </a:t>
            </a:r>
          </a:p>
        </p:txBody>
      </p:sp>
      <p:sp>
        <p:nvSpPr>
          <p:cNvPr id="3" name="Content Placeholder 2">
            <a:extLst>
              <a:ext uri="{FF2B5EF4-FFF2-40B4-BE49-F238E27FC236}">
                <a16:creationId xmlns:a16="http://schemas.microsoft.com/office/drawing/2014/main" id="{DA351505-1079-40BA-B4BF-4E9DE302BE1E}"/>
              </a:ext>
            </a:extLst>
          </p:cNvPr>
          <p:cNvSpPr>
            <a:spLocks noGrp="1"/>
          </p:cNvSpPr>
          <p:nvPr>
            <p:ph idx="1"/>
          </p:nvPr>
        </p:nvSpPr>
        <p:spPr/>
        <p:txBody>
          <a:bodyPr vert="horz" lIns="91440" tIns="45720" rIns="91440" bIns="45720" rtlCol="0" anchor="t">
            <a:normAutofit/>
          </a:bodyPr>
          <a:lstStyle/>
          <a:p>
            <a:pPr marL="0" indent="0">
              <a:buNone/>
            </a:pPr>
            <a:r>
              <a:rPr lang="en-US" sz="3600" dirty="0"/>
              <a:t>Identify the argument and claims in the following passage:</a:t>
            </a:r>
          </a:p>
          <a:p>
            <a:pPr marL="0" indent="0">
              <a:buNone/>
            </a:pPr>
            <a:endParaRPr lang="en-US" sz="3600" dirty="0"/>
          </a:p>
          <a:p>
            <a:pPr marL="0" indent="0">
              <a:buNone/>
            </a:pPr>
            <a:r>
              <a:rPr lang="en-US" sz="3600" dirty="0"/>
              <a:t>Cats are excellent pets. Cats are low maintenance and do not require around-the-clock supervision. Cats are also soft and warm which makes them very nice to pet.</a:t>
            </a:r>
          </a:p>
        </p:txBody>
      </p:sp>
    </p:spTree>
    <p:extLst>
      <p:ext uri="{BB962C8B-B14F-4D97-AF65-F5344CB8AC3E}">
        <p14:creationId xmlns:p14="http://schemas.microsoft.com/office/powerpoint/2010/main" val="878007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778B3-BDE4-46CB-AEC9-8B0BACC8F5B1}"/>
              </a:ext>
            </a:extLst>
          </p:cNvPr>
          <p:cNvSpPr>
            <a:spLocks noGrp="1"/>
          </p:cNvSpPr>
          <p:nvPr>
            <p:ph type="title"/>
          </p:nvPr>
        </p:nvSpPr>
        <p:spPr/>
        <p:txBody>
          <a:bodyPr/>
          <a:lstStyle/>
          <a:p>
            <a:r>
              <a:rPr lang="en-US" dirty="0"/>
              <a:t>Plan for the Day</a:t>
            </a:r>
          </a:p>
        </p:txBody>
      </p:sp>
      <p:sp>
        <p:nvSpPr>
          <p:cNvPr id="3" name="Content Placeholder 2">
            <a:extLst>
              <a:ext uri="{FF2B5EF4-FFF2-40B4-BE49-F238E27FC236}">
                <a16:creationId xmlns:a16="http://schemas.microsoft.com/office/drawing/2014/main" id="{ADAB8C3A-12F2-4FF0-93FA-B25CEC553A54}"/>
              </a:ext>
            </a:extLst>
          </p:cNvPr>
          <p:cNvSpPr>
            <a:spLocks noGrp="1"/>
          </p:cNvSpPr>
          <p:nvPr>
            <p:ph idx="1"/>
          </p:nvPr>
        </p:nvSpPr>
        <p:spPr/>
        <p:txBody>
          <a:bodyPr vert="horz" lIns="91440" tIns="45720" rIns="91440" bIns="45720" rtlCol="0" anchor="t">
            <a:normAutofit/>
          </a:bodyPr>
          <a:lstStyle/>
          <a:p>
            <a:r>
              <a:rPr lang="en-US" sz="3600" dirty="0"/>
              <a:t>Frank discussion</a:t>
            </a:r>
          </a:p>
          <a:p>
            <a:pPr lvl="1"/>
            <a:r>
              <a:rPr lang="en-US" sz="3600" dirty="0"/>
              <a:t>Go over green packet</a:t>
            </a:r>
          </a:p>
          <a:p>
            <a:pPr lvl="1"/>
            <a:r>
              <a:rPr lang="en-US" sz="3600" dirty="0"/>
              <a:t>Mini seminar</a:t>
            </a:r>
            <a:r>
              <a:rPr lang="en-US" sz="3600" dirty="0">
                <a:cs typeface="Calibri"/>
              </a:rPr>
              <a:t> (next class)</a:t>
            </a:r>
          </a:p>
          <a:p>
            <a:r>
              <a:rPr lang="en-US" sz="3600" dirty="0"/>
              <a:t>Evidence continued</a:t>
            </a:r>
          </a:p>
        </p:txBody>
      </p:sp>
    </p:spTree>
    <p:extLst>
      <p:ext uri="{BB962C8B-B14F-4D97-AF65-F5344CB8AC3E}">
        <p14:creationId xmlns:p14="http://schemas.microsoft.com/office/powerpoint/2010/main" val="38286964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DDD48-D401-46BE-8445-2578544590A6}"/>
              </a:ext>
            </a:extLst>
          </p:cNvPr>
          <p:cNvSpPr>
            <a:spLocks noGrp="1"/>
          </p:cNvSpPr>
          <p:nvPr>
            <p:ph type="title"/>
          </p:nvPr>
        </p:nvSpPr>
        <p:spPr>
          <a:noFill/>
        </p:spPr>
        <p:txBody>
          <a:bodyPr/>
          <a:lstStyle/>
          <a:p>
            <a:r>
              <a:rPr lang="en-US" dirty="0"/>
              <a:t>Evidence</a:t>
            </a:r>
          </a:p>
        </p:txBody>
      </p:sp>
      <p:sp>
        <p:nvSpPr>
          <p:cNvPr id="3" name="Content Placeholder 2">
            <a:extLst>
              <a:ext uri="{FF2B5EF4-FFF2-40B4-BE49-F238E27FC236}">
                <a16:creationId xmlns:a16="http://schemas.microsoft.com/office/drawing/2014/main" id="{2DC326AC-32A0-4914-9272-310AF940B41A}"/>
              </a:ext>
            </a:extLst>
          </p:cNvPr>
          <p:cNvSpPr>
            <a:spLocks noGrp="1"/>
          </p:cNvSpPr>
          <p:nvPr>
            <p:ph idx="1"/>
          </p:nvPr>
        </p:nvSpPr>
        <p:spPr/>
        <p:txBody>
          <a:bodyPr vert="horz" lIns="91440" tIns="45720" rIns="91440" bIns="45720" rtlCol="0" anchor="t">
            <a:normAutofit/>
          </a:bodyPr>
          <a:lstStyle/>
          <a:p>
            <a:r>
              <a:rPr lang="en-US" sz="3600" dirty="0"/>
              <a:t>Statistics</a:t>
            </a:r>
          </a:p>
          <a:p>
            <a:r>
              <a:rPr lang="en-US" sz="3600" dirty="0"/>
              <a:t>Expert Testimonies</a:t>
            </a:r>
          </a:p>
          <a:p>
            <a:r>
              <a:rPr lang="en-US" sz="3600" dirty="0"/>
              <a:t>Anecdotes/Examples</a:t>
            </a:r>
          </a:p>
          <a:p>
            <a:r>
              <a:rPr lang="en-US" sz="3600" dirty="0"/>
              <a:t>Analogies</a:t>
            </a:r>
          </a:p>
        </p:txBody>
      </p:sp>
    </p:spTree>
    <p:extLst>
      <p:ext uri="{BB962C8B-B14F-4D97-AF65-F5344CB8AC3E}">
        <p14:creationId xmlns:p14="http://schemas.microsoft.com/office/powerpoint/2010/main" val="33465803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51FB8-2A5D-48F1-AF57-06ACF4A8ADD8}"/>
              </a:ext>
            </a:extLst>
          </p:cNvPr>
          <p:cNvSpPr>
            <a:spLocks noGrp="1"/>
          </p:cNvSpPr>
          <p:nvPr>
            <p:ph type="title"/>
          </p:nvPr>
        </p:nvSpPr>
        <p:spPr/>
        <p:txBody>
          <a:bodyPr/>
          <a:lstStyle/>
          <a:p>
            <a:r>
              <a:rPr lang="en-US" dirty="0"/>
              <a:t>Statistics: numbers</a:t>
            </a:r>
          </a:p>
        </p:txBody>
      </p:sp>
      <p:sp>
        <p:nvSpPr>
          <p:cNvPr id="3" name="Content Placeholder 2">
            <a:extLst>
              <a:ext uri="{FF2B5EF4-FFF2-40B4-BE49-F238E27FC236}">
                <a16:creationId xmlns:a16="http://schemas.microsoft.com/office/drawing/2014/main" id="{E74FC7EC-C4E3-4E89-8AB2-39647EB22347}"/>
              </a:ext>
            </a:extLst>
          </p:cNvPr>
          <p:cNvSpPr>
            <a:spLocks noGrp="1"/>
          </p:cNvSpPr>
          <p:nvPr>
            <p:ph idx="1"/>
          </p:nvPr>
        </p:nvSpPr>
        <p:spPr/>
        <p:txBody>
          <a:bodyPr vert="horz" lIns="91440" tIns="45720" rIns="91440" bIns="45720" rtlCol="0" anchor="t">
            <a:normAutofit lnSpcReduction="10000"/>
          </a:bodyPr>
          <a:lstStyle/>
          <a:p>
            <a:pPr>
              <a:buNone/>
            </a:pPr>
            <a:r>
              <a:rPr lang="en-US" sz="3600" dirty="0"/>
              <a:t>“4 out of 5 dentists recommend chewing sugarless gum”</a:t>
            </a:r>
          </a:p>
          <a:p>
            <a:pPr>
              <a:buNone/>
            </a:pPr>
            <a:endParaRPr lang="en-US" sz="3600" dirty="0"/>
          </a:p>
          <a:p>
            <a:pPr>
              <a:buNone/>
            </a:pPr>
            <a:r>
              <a:rPr lang="en-US" sz="3600" dirty="0"/>
              <a:t>“99% of students think Ms. Charlton’s class is lit”</a:t>
            </a:r>
          </a:p>
          <a:p>
            <a:pPr>
              <a:buNone/>
            </a:pPr>
            <a:endParaRPr lang="en-US" sz="3600" dirty="0"/>
          </a:p>
          <a:p>
            <a:pPr>
              <a:buNone/>
            </a:pPr>
            <a:r>
              <a:rPr lang="en-US" sz="3600" dirty="0"/>
              <a:t>“The population of Owatonna is 25,546 people”</a:t>
            </a:r>
          </a:p>
          <a:p>
            <a:pPr>
              <a:buNone/>
            </a:pPr>
            <a:br>
              <a:rPr lang="en-US" dirty="0">
                <a:latin typeface="+mn-ea"/>
                <a:cs typeface="+mn-ea"/>
              </a:rPr>
            </a:br>
            <a:endParaRPr lang="en-US" dirty="0"/>
          </a:p>
        </p:txBody>
      </p:sp>
    </p:spTree>
    <p:extLst>
      <p:ext uri="{BB962C8B-B14F-4D97-AF65-F5344CB8AC3E}">
        <p14:creationId xmlns:p14="http://schemas.microsoft.com/office/powerpoint/2010/main" val="26370722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8A401-E21F-43E3-97AF-88F41DD083FA}"/>
              </a:ext>
            </a:extLst>
          </p:cNvPr>
          <p:cNvSpPr>
            <a:spLocks noGrp="1"/>
          </p:cNvSpPr>
          <p:nvPr>
            <p:ph type="title"/>
          </p:nvPr>
        </p:nvSpPr>
        <p:spPr/>
        <p:txBody>
          <a:bodyPr/>
          <a:lstStyle/>
          <a:p>
            <a:r>
              <a:rPr lang="en-US" dirty="0"/>
              <a:t>Expert Testimonies:</a:t>
            </a:r>
          </a:p>
        </p:txBody>
      </p:sp>
      <p:sp>
        <p:nvSpPr>
          <p:cNvPr id="3" name="Content Placeholder 2">
            <a:extLst>
              <a:ext uri="{FF2B5EF4-FFF2-40B4-BE49-F238E27FC236}">
                <a16:creationId xmlns:a16="http://schemas.microsoft.com/office/drawing/2014/main" id="{09B2B03F-3117-4A98-9179-EBC7D37AB26B}"/>
              </a:ext>
            </a:extLst>
          </p:cNvPr>
          <p:cNvSpPr>
            <a:spLocks noGrp="1"/>
          </p:cNvSpPr>
          <p:nvPr>
            <p:ph idx="1"/>
          </p:nvPr>
        </p:nvSpPr>
        <p:spPr>
          <a:xfrm>
            <a:off x="414068" y="1571625"/>
            <a:ext cx="11366739" cy="4880424"/>
          </a:xfrm>
        </p:spPr>
        <p:txBody>
          <a:bodyPr vert="horz" lIns="91440" tIns="45720" rIns="91440" bIns="45720" rtlCol="0" anchor="t">
            <a:normAutofit lnSpcReduction="10000"/>
          </a:bodyPr>
          <a:lstStyle/>
          <a:p>
            <a:pPr marL="0" indent="0">
              <a:lnSpc>
                <a:spcPct val="120000"/>
              </a:lnSpc>
              <a:buNone/>
            </a:pPr>
            <a:r>
              <a:rPr lang="en-US" sz="3600" dirty="0"/>
              <a:t>Quotes from people who know more than you (and probably your reader)</a:t>
            </a:r>
            <a:endParaRPr lang="en-US"/>
          </a:p>
          <a:p>
            <a:pPr marL="0" indent="0">
              <a:lnSpc>
                <a:spcPct val="120000"/>
              </a:lnSpc>
              <a:buNone/>
            </a:pPr>
            <a:r>
              <a:rPr lang="en-US" sz="3600" dirty="0"/>
              <a:t>Usually comes with an explanation of why that person is an expert.</a:t>
            </a:r>
          </a:p>
          <a:p>
            <a:pPr marL="0" indent="0">
              <a:lnSpc>
                <a:spcPct val="120000"/>
              </a:lnSpc>
              <a:buNone/>
            </a:pPr>
            <a:endParaRPr lang="en-US" sz="3600" dirty="0"/>
          </a:p>
          <a:p>
            <a:pPr marL="0" indent="0">
              <a:lnSpc>
                <a:spcPct val="120000"/>
              </a:lnSpc>
              <a:buNone/>
            </a:pPr>
            <a:r>
              <a:rPr lang="en-US" sz="3600" dirty="0">
                <a:solidFill>
                  <a:srgbClr val="000000"/>
                </a:solidFill>
              </a:rPr>
              <a:t>“Dr. Thermopolis, a pediatrician at one of the nation’s highest ranking hospitals, says that ‘candy is good for you.’”</a:t>
            </a:r>
          </a:p>
        </p:txBody>
      </p:sp>
    </p:spTree>
    <p:extLst>
      <p:ext uri="{BB962C8B-B14F-4D97-AF65-F5344CB8AC3E}">
        <p14:creationId xmlns:p14="http://schemas.microsoft.com/office/powerpoint/2010/main" val="14159162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0D7AA-D6CB-44FE-8859-2E95BC66F715}"/>
              </a:ext>
            </a:extLst>
          </p:cNvPr>
          <p:cNvSpPr>
            <a:spLocks noGrp="1"/>
          </p:cNvSpPr>
          <p:nvPr>
            <p:ph type="title"/>
          </p:nvPr>
        </p:nvSpPr>
        <p:spPr/>
        <p:txBody>
          <a:bodyPr/>
          <a:lstStyle/>
          <a:p>
            <a:r>
              <a:rPr lang="en-US" dirty="0"/>
              <a:t>Anecdotes/Examples</a:t>
            </a:r>
          </a:p>
        </p:txBody>
      </p:sp>
      <p:sp>
        <p:nvSpPr>
          <p:cNvPr id="3" name="Content Placeholder 2">
            <a:extLst>
              <a:ext uri="{FF2B5EF4-FFF2-40B4-BE49-F238E27FC236}">
                <a16:creationId xmlns:a16="http://schemas.microsoft.com/office/drawing/2014/main" id="{62CDE5E9-AADB-4698-8778-FD43E52DA71B}"/>
              </a:ext>
            </a:extLst>
          </p:cNvPr>
          <p:cNvSpPr>
            <a:spLocks noGrp="1"/>
          </p:cNvSpPr>
          <p:nvPr>
            <p:ph idx="1"/>
          </p:nvPr>
        </p:nvSpPr>
        <p:spPr/>
        <p:txBody>
          <a:bodyPr vert="horz" lIns="91440" tIns="45720" rIns="91440" bIns="45720" rtlCol="0" anchor="t">
            <a:normAutofit/>
          </a:bodyPr>
          <a:lstStyle/>
          <a:p>
            <a:pPr>
              <a:buNone/>
            </a:pPr>
            <a:r>
              <a:rPr lang="en-US" sz="3600" dirty="0"/>
              <a:t>Evidence based on observations</a:t>
            </a:r>
          </a:p>
          <a:p>
            <a:pPr>
              <a:buNone/>
            </a:pPr>
            <a:endParaRPr lang="en-US" sz="3600" dirty="0"/>
          </a:p>
          <a:p>
            <a:pPr marL="0" indent="0">
              <a:buNone/>
            </a:pPr>
            <a:r>
              <a:rPr lang="en-US" sz="3600" dirty="0"/>
              <a:t>“When walking down the halls at OMS, I noticed that the majority of students were on their cell phones. This tells me that cell phones are an important part of their education”</a:t>
            </a:r>
          </a:p>
        </p:txBody>
      </p:sp>
    </p:spTree>
    <p:extLst>
      <p:ext uri="{BB962C8B-B14F-4D97-AF65-F5344CB8AC3E}">
        <p14:creationId xmlns:p14="http://schemas.microsoft.com/office/powerpoint/2010/main" val="2497828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F4E03-00EC-4123-82E3-6E948FA46735}"/>
              </a:ext>
            </a:extLst>
          </p:cNvPr>
          <p:cNvSpPr>
            <a:spLocks noGrp="1"/>
          </p:cNvSpPr>
          <p:nvPr>
            <p:ph type="title"/>
          </p:nvPr>
        </p:nvSpPr>
        <p:spPr/>
        <p:txBody>
          <a:bodyPr/>
          <a:lstStyle/>
          <a:p>
            <a:r>
              <a:rPr lang="en-US" dirty="0"/>
              <a:t>Types of Examples</a:t>
            </a:r>
          </a:p>
        </p:txBody>
      </p:sp>
      <p:sp>
        <p:nvSpPr>
          <p:cNvPr id="3" name="Content Placeholder 2">
            <a:extLst>
              <a:ext uri="{FF2B5EF4-FFF2-40B4-BE49-F238E27FC236}">
                <a16:creationId xmlns:a16="http://schemas.microsoft.com/office/drawing/2014/main" id="{53464CA3-60A9-453D-BC5F-205EE299A498}"/>
              </a:ext>
            </a:extLst>
          </p:cNvPr>
          <p:cNvSpPr>
            <a:spLocks noGrp="1"/>
          </p:cNvSpPr>
          <p:nvPr>
            <p:ph idx="1"/>
          </p:nvPr>
        </p:nvSpPr>
        <p:spPr>
          <a:xfrm>
            <a:off x="838200" y="1447800"/>
            <a:ext cx="11565147" cy="5343525"/>
          </a:xfrm>
        </p:spPr>
        <p:txBody>
          <a:bodyPr vert="horz" lIns="91440" tIns="45720" rIns="91440" bIns="45720" rtlCol="0" anchor="t">
            <a:normAutofit lnSpcReduction="10000"/>
          </a:bodyPr>
          <a:lstStyle/>
          <a:p>
            <a:r>
              <a:rPr lang="en-US" sz="3600" dirty="0"/>
              <a:t>Personal story (could be yours or someone else's)</a:t>
            </a:r>
          </a:p>
          <a:p>
            <a:pPr lvl="1"/>
            <a:r>
              <a:rPr lang="en-US" sz="3200" dirty="0"/>
              <a:t>Distracted driving can harm innocent bystanders.</a:t>
            </a:r>
          </a:p>
          <a:p>
            <a:r>
              <a:rPr lang="en-US" sz="3600" dirty="0"/>
              <a:t>Historical examples</a:t>
            </a:r>
          </a:p>
          <a:p>
            <a:pPr lvl="1"/>
            <a:r>
              <a:rPr lang="en-US" sz="3200" dirty="0"/>
              <a:t>Power can corrupt leaders.</a:t>
            </a:r>
          </a:p>
          <a:p>
            <a:r>
              <a:rPr lang="en-US" sz="3600" dirty="0"/>
              <a:t>Current event</a:t>
            </a:r>
          </a:p>
          <a:p>
            <a:pPr lvl="1"/>
            <a:r>
              <a:rPr lang="en-US" sz="3200" dirty="0"/>
              <a:t>School shootings are becoming more common.</a:t>
            </a:r>
          </a:p>
          <a:p>
            <a:r>
              <a:rPr lang="en-US" sz="3600" dirty="0"/>
              <a:t>Hypothetical situation ("imagine if...")</a:t>
            </a:r>
          </a:p>
          <a:p>
            <a:pPr lvl="1"/>
            <a:r>
              <a:rPr lang="en-US" sz="3200" dirty="0"/>
              <a:t>Imagine if you were about to have a baby...in an incubator.</a:t>
            </a:r>
          </a:p>
          <a:p>
            <a:r>
              <a:rPr lang="en-US" sz="3600" dirty="0"/>
              <a:t>Cultural Connection</a:t>
            </a:r>
          </a:p>
          <a:p>
            <a:pPr lvl="1"/>
            <a:r>
              <a:rPr lang="en-US" sz="3200" dirty="0"/>
              <a:t>Some marriages can continue after an affair.</a:t>
            </a:r>
          </a:p>
        </p:txBody>
      </p:sp>
    </p:spTree>
    <p:extLst>
      <p:ext uri="{BB962C8B-B14F-4D97-AF65-F5344CB8AC3E}">
        <p14:creationId xmlns:p14="http://schemas.microsoft.com/office/powerpoint/2010/main" val="63495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8E214-F56B-4EB4-8F90-281F8BB1F2DA}"/>
              </a:ext>
            </a:extLst>
          </p:cNvPr>
          <p:cNvSpPr>
            <a:spLocks noGrp="1"/>
          </p:cNvSpPr>
          <p:nvPr>
            <p:ph type="title"/>
          </p:nvPr>
        </p:nvSpPr>
        <p:spPr/>
        <p:txBody>
          <a:bodyPr/>
          <a:lstStyle/>
          <a:p>
            <a:r>
              <a:rPr lang="en-US" dirty="0"/>
              <a:t>Analogies</a:t>
            </a:r>
          </a:p>
        </p:txBody>
      </p:sp>
      <p:sp>
        <p:nvSpPr>
          <p:cNvPr id="3" name="Content Placeholder 2">
            <a:extLst>
              <a:ext uri="{FF2B5EF4-FFF2-40B4-BE49-F238E27FC236}">
                <a16:creationId xmlns:a16="http://schemas.microsoft.com/office/drawing/2014/main" id="{44F6E0E0-25BF-4365-948D-BA24797D1D1A}"/>
              </a:ext>
            </a:extLst>
          </p:cNvPr>
          <p:cNvSpPr>
            <a:spLocks noGrp="1"/>
          </p:cNvSpPr>
          <p:nvPr>
            <p:ph idx="1"/>
          </p:nvPr>
        </p:nvSpPr>
        <p:spPr/>
        <p:txBody>
          <a:bodyPr vert="horz" lIns="91440" tIns="45720" rIns="91440" bIns="45720" rtlCol="0" anchor="t">
            <a:normAutofit/>
          </a:bodyPr>
          <a:lstStyle/>
          <a:p>
            <a:pPr marL="0" indent="0">
              <a:buNone/>
            </a:pPr>
            <a:r>
              <a:rPr lang="en-US" sz="3600" dirty="0"/>
              <a:t>Using metaphor to explain something</a:t>
            </a:r>
          </a:p>
          <a:p>
            <a:pPr marL="0" indent="0">
              <a:buNone/>
            </a:pPr>
            <a:endParaRPr lang="en-US" sz="3600" dirty="0"/>
          </a:p>
          <a:p>
            <a:pPr>
              <a:buNone/>
            </a:pPr>
            <a:r>
              <a:rPr lang="en-US" sz="3600" u="sng" dirty="0">
                <a:hlinkClick r:id="rId2"/>
              </a:rPr>
              <a:t>https://vimeo.com/27060669</a:t>
            </a:r>
            <a:endParaRPr lang="en-US" sz="3600" dirty="0"/>
          </a:p>
          <a:p>
            <a:pPr>
              <a:buNone/>
            </a:pPr>
            <a:br>
              <a:rPr lang="en-US" dirty="0">
                <a:latin typeface="+mn-ea"/>
                <a:cs typeface="+mn-ea"/>
              </a:rPr>
            </a:br>
            <a:endParaRPr lang="en-US" dirty="0"/>
          </a:p>
        </p:txBody>
      </p:sp>
    </p:spTree>
    <p:extLst>
      <p:ext uri="{BB962C8B-B14F-4D97-AF65-F5344CB8AC3E}">
        <p14:creationId xmlns:p14="http://schemas.microsoft.com/office/powerpoint/2010/main" val="9663126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4ACFC-A6E1-42B9-AD4D-407A1900157D}"/>
              </a:ext>
            </a:extLst>
          </p:cNvPr>
          <p:cNvSpPr>
            <a:spLocks noGrp="1"/>
          </p:cNvSpPr>
          <p:nvPr>
            <p:ph type="ctrTitle"/>
          </p:nvPr>
        </p:nvSpPr>
        <p:spPr>
          <a:xfrm>
            <a:off x="1524000" y="1976803"/>
            <a:ext cx="9144000" cy="2387600"/>
          </a:xfrm>
        </p:spPr>
        <p:txBody>
          <a:bodyPr>
            <a:normAutofit/>
          </a:bodyPr>
          <a:lstStyle/>
          <a:p>
            <a:r>
              <a:rPr lang="en-US" sz="11500" dirty="0">
                <a:solidFill>
                  <a:schemeClr val="bg1"/>
                </a:solidFill>
              </a:rPr>
              <a:t>Day 9</a:t>
            </a:r>
          </a:p>
        </p:txBody>
      </p:sp>
    </p:spTree>
    <p:extLst>
      <p:ext uri="{BB962C8B-B14F-4D97-AF65-F5344CB8AC3E}">
        <p14:creationId xmlns:p14="http://schemas.microsoft.com/office/powerpoint/2010/main" val="2612295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778B3-BDE4-46CB-AEC9-8B0BACC8F5B1}"/>
              </a:ext>
            </a:extLst>
          </p:cNvPr>
          <p:cNvSpPr>
            <a:spLocks noGrp="1"/>
          </p:cNvSpPr>
          <p:nvPr>
            <p:ph type="title"/>
          </p:nvPr>
        </p:nvSpPr>
        <p:spPr/>
        <p:txBody>
          <a:bodyPr/>
          <a:lstStyle/>
          <a:p>
            <a:r>
              <a:rPr lang="en-US" dirty="0"/>
              <a:t>Plan for the Day</a:t>
            </a:r>
          </a:p>
        </p:txBody>
      </p:sp>
      <p:sp>
        <p:nvSpPr>
          <p:cNvPr id="3" name="Content Placeholder 2">
            <a:extLst>
              <a:ext uri="{FF2B5EF4-FFF2-40B4-BE49-F238E27FC236}">
                <a16:creationId xmlns:a16="http://schemas.microsoft.com/office/drawing/2014/main" id="{ADAB8C3A-12F2-4FF0-93FA-B25CEC553A54}"/>
              </a:ext>
            </a:extLst>
          </p:cNvPr>
          <p:cNvSpPr>
            <a:spLocks noGrp="1"/>
          </p:cNvSpPr>
          <p:nvPr>
            <p:ph idx="1"/>
          </p:nvPr>
        </p:nvSpPr>
        <p:spPr/>
        <p:txBody>
          <a:bodyPr>
            <a:normAutofit/>
          </a:bodyPr>
          <a:lstStyle/>
          <a:p>
            <a:r>
              <a:rPr lang="en-US" sz="3600" i="1" dirty="0"/>
              <a:t>Frankenstein</a:t>
            </a:r>
            <a:r>
              <a:rPr lang="en-US" sz="3600" dirty="0"/>
              <a:t>: “The Letters” and Chapter 1 Discussion</a:t>
            </a:r>
          </a:p>
          <a:p>
            <a:pPr lvl="1"/>
            <a:r>
              <a:rPr lang="en-US" sz="3600" dirty="0"/>
              <a:t>Homework: Shelley (26-50)</a:t>
            </a:r>
          </a:p>
          <a:p>
            <a:r>
              <a:rPr lang="en-US" sz="4000" dirty="0"/>
              <a:t>Finish “FFA”</a:t>
            </a:r>
          </a:p>
        </p:txBody>
      </p:sp>
    </p:spTree>
    <p:extLst>
      <p:ext uri="{BB962C8B-B14F-4D97-AF65-F5344CB8AC3E}">
        <p14:creationId xmlns:p14="http://schemas.microsoft.com/office/powerpoint/2010/main" val="32229039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C7460-8960-40C4-8D78-8E504D3D580F}"/>
              </a:ext>
            </a:extLst>
          </p:cNvPr>
          <p:cNvSpPr>
            <a:spLocks noGrp="1"/>
          </p:cNvSpPr>
          <p:nvPr>
            <p:ph type="title"/>
          </p:nvPr>
        </p:nvSpPr>
        <p:spPr/>
        <p:txBody>
          <a:bodyPr/>
          <a:lstStyle/>
          <a:p>
            <a:r>
              <a:rPr lang="en-US" dirty="0"/>
              <a:t>Bell Ringer </a:t>
            </a:r>
          </a:p>
        </p:txBody>
      </p:sp>
      <p:sp>
        <p:nvSpPr>
          <p:cNvPr id="3" name="Content Placeholder 2">
            <a:extLst>
              <a:ext uri="{FF2B5EF4-FFF2-40B4-BE49-F238E27FC236}">
                <a16:creationId xmlns:a16="http://schemas.microsoft.com/office/drawing/2014/main" id="{DA351505-1079-40BA-B4BF-4E9DE302BE1E}"/>
              </a:ext>
            </a:extLst>
          </p:cNvPr>
          <p:cNvSpPr>
            <a:spLocks noGrp="1"/>
          </p:cNvSpPr>
          <p:nvPr>
            <p:ph idx="1"/>
          </p:nvPr>
        </p:nvSpPr>
        <p:spPr/>
        <p:txBody>
          <a:bodyPr vert="horz" lIns="91440" tIns="45720" rIns="91440" bIns="45720" rtlCol="0" anchor="t">
            <a:normAutofit/>
          </a:bodyPr>
          <a:lstStyle/>
          <a:p>
            <a:pPr marL="0" indent="0">
              <a:buNone/>
            </a:pPr>
            <a:r>
              <a:rPr lang="en-US" sz="3600" dirty="0"/>
              <a:t>Identify the evidence in the following passage:</a:t>
            </a:r>
          </a:p>
          <a:p>
            <a:pPr marL="0" indent="0">
              <a:buNone/>
            </a:pPr>
            <a:endParaRPr lang="en-US" sz="3600" dirty="0"/>
          </a:p>
          <a:p>
            <a:pPr marL="0" indent="0">
              <a:buNone/>
            </a:pPr>
            <a:r>
              <a:rPr lang="en-US" sz="3600" dirty="0"/>
              <a:t>All whales belong in the ocean. Aquariums like </a:t>
            </a:r>
            <a:r>
              <a:rPr lang="en-US" sz="3600" i="1" dirty="0"/>
              <a:t>Sea World </a:t>
            </a:r>
            <a:r>
              <a:rPr lang="en-US" sz="3600" dirty="0"/>
              <a:t>have abused animals in the past as seen in the movie </a:t>
            </a:r>
            <a:r>
              <a:rPr lang="en-US" sz="3600" i="1" dirty="0"/>
              <a:t>Black Fish</a:t>
            </a:r>
            <a:r>
              <a:rPr lang="en-US" sz="3600" dirty="0"/>
              <a:t>. According to zoologist Phil </a:t>
            </a:r>
            <a:r>
              <a:rPr lang="en-US" sz="3600" dirty="0" err="1"/>
              <a:t>Plom</a:t>
            </a:r>
            <a:r>
              <a:rPr lang="en-US" sz="3600" dirty="0"/>
              <a:t>, “87% of whales would be happier in the wild.” </a:t>
            </a:r>
            <a:endParaRPr lang="en-US"/>
          </a:p>
          <a:p>
            <a:pPr>
              <a:buNone/>
            </a:pPr>
            <a:endParaRPr lang="en-US"/>
          </a:p>
        </p:txBody>
      </p:sp>
    </p:spTree>
    <p:extLst>
      <p:ext uri="{BB962C8B-B14F-4D97-AF65-F5344CB8AC3E}">
        <p14:creationId xmlns:p14="http://schemas.microsoft.com/office/powerpoint/2010/main" val="9259154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778B3-BDE4-46CB-AEC9-8B0BACC8F5B1}"/>
              </a:ext>
            </a:extLst>
          </p:cNvPr>
          <p:cNvSpPr>
            <a:spLocks noGrp="1"/>
          </p:cNvSpPr>
          <p:nvPr>
            <p:ph type="title"/>
          </p:nvPr>
        </p:nvSpPr>
        <p:spPr/>
        <p:txBody>
          <a:bodyPr/>
          <a:lstStyle/>
          <a:p>
            <a:r>
              <a:rPr lang="en-US" dirty="0"/>
              <a:t>Plan for the Day</a:t>
            </a:r>
          </a:p>
        </p:txBody>
      </p:sp>
      <p:sp>
        <p:nvSpPr>
          <p:cNvPr id="3" name="Content Placeholder 2">
            <a:extLst>
              <a:ext uri="{FF2B5EF4-FFF2-40B4-BE49-F238E27FC236}">
                <a16:creationId xmlns:a16="http://schemas.microsoft.com/office/drawing/2014/main" id="{ADAB8C3A-12F2-4FF0-93FA-B25CEC553A54}"/>
              </a:ext>
            </a:extLst>
          </p:cNvPr>
          <p:cNvSpPr>
            <a:spLocks noGrp="1"/>
          </p:cNvSpPr>
          <p:nvPr>
            <p:ph idx="1"/>
          </p:nvPr>
        </p:nvSpPr>
        <p:spPr/>
        <p:txBody>
          <a:bodyPr vert="horz" lIns="91440" tIns="45720" rIns="91440" bIns="45720" rtlCol="0" anchor="t">
            <a:normAutofit/>
          </a:bodyPr>
          <a:lstStyle/>
          <a:p>
            <a:r>
              <a:rPr lang="en-US" sz="3600" dirty="0"/>
              <a:t>Frank discussion</a:t>
            </a:r>
          </a:p>
          <a:p>
            <a:pPr lvl="1"/>
            <a:r>
              <a:rPr lang="en-US" sz="3600" dirty="0">
                <a:cs typeface="Calibri"/>
              </a:rPr>
              <a:t>Mini seminar</a:t>
            </a:r>
          </a:p>
          <a:p>
            <a:r>
              <a:rPr lang="en-US" sz="3600" dirty="0"/>
              <a:t>Manipulating Your Audience: Ethos, Pathos, Logos</a:t>
            </a:r>
            <a:endParaRPr lang="en-US" dirty="0"/>
          </a:p>
        </p:txBody>
      </p:sp>
    </p:spTree>
    <p:extLst>
      <p:ext uri="{BB962C8B-B14F-4D97-AF65-F5344CB8AC3E}">
        <p14:creationId xmlns:p14="http://schemas.microsoft.com/office/powerpoint/2010/main" val="676855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1F15A-E464-4261-92E6-C84E360018BE}"/>
              </a:ext>
            </a:extLst>
          </p:cNvPr>
          <p:cNvSpPr>
            <a:spLocks noGrp="1"/>
          </p:cNvSpPr>
          <p:nvPr>
            <p:ph type="title"/>
          </p:nvPr>
        </p:nvSpPr>
        <p:spPr/>
        <p:txBody>
          <a:bodyPr/>
          <a:lstStyle/>
          <a:p>
            <a:r>
              <a:rPr lang="en-US" dirty="0"/>
              <a:t>Frank Discussion</a:t>
            </a:r>
          </a:p>
        </p:txBody>
      </p:sp>
      <p:sp>
        <p:nvSpPr>
          <p:cNvPr id="3" name="Content Placeholder 2">
            <a:extLst>
              <a:ext uri="{FF2B5EF4-FFF2-40B4-BE49-F238E27FC236}">
                <a16:creationId xmlns:a16="http://schemas.microsoft.com/office/drawing/2014/main" id="{E7DC5849-DFD8-4AD6-B425-85998438D3E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907297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4ACFC-A6E1-42B9-AD4D-407A1900157D}"/>
              </a:ext>
            </a:extLst>
          </p:cNvPr>
          <p:cNvSpPr>
            <a:spLocks noGrp="1"/>
          </p:cNvSpPr>
          <p:nvPr>
            <p:ph type="ctrTitle"/>
          </p:nvPr>
        </p:nvSpPr>
        <p:spPr>
          <a:xfrm>
            <a:off x="1524000" y="2006783"/>
            <a:ext cx="9144000" cy="2387600"/>
          </a:xfrm>
        </p:spPr>
        <p:txBody>
          <a:bodyPr>
            <a:normAutofit/>
          </a:bodyPr>
          <a:lstStyle/>
          <a:p>
            <a:r>
              <a:rPr lang="en-US" sz="11500" dirty="0">
                <a:solidFill>
                  <a:schemeClr val="bg1"/>
                </a:solidFill>
              </a:rPr>
              <a:t>Day 10</a:t>
            </a:r>
          </a:p>
        </p:txBody>
      </p:sp>
    </p:spTree>
    <p:extLst>
      <p:ext uri="{BB962C8B-B14F-4D97-AF65-F5344CB8AC3E}">
        <p14:creationId xmlns:p14="http://schemas.microsoft.com/office/powerpoint/2010/main" val="33030836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C7460-8960-40C4-8D78-8E504D3D580F}"/>
              </a:ext>
            </a:extLst>
          </p:cNvPr>
          <p:cNvSpPr>
            <a:spLocks noGrp="1"/>
          </p:cNvSpPr>
          <p:nvPr>
            <p:ph type="title"/>
          </p:nvPr>
        </p:nvSpPr>
        <p:spPr/>
        <p:txBody>
          <a:bodyPr/>
          <a:lstStyle/>
          <a:p>
            <a:r>
              <a:rPr lang="en-US" dirty="0"/>
              <a:t>Bell Ringer </a:t>
            </a:r>
          </a:p>
        </p:txBody>
      </p:sp>
      <p:sp>
        <p:nvSpPr>
          <p:cNvPr id="3" name="Content Placeholder 2">
            <a:extLst>
              <a:ext uri="{FF2B5EF4-FFF2-40B4-BE49-F238E27FC236}">
                <a16:creationId xmlns:a16="http://schemas.microsoft.com/office/drawing/2014/main" id="{DA351505-1079-40BA-B4BF-4E9DE302BE1E}"/>
              </a:ext>
            </a:extLst>
          </p:cNvPr>
          <p:cNvSpPr>
            <a:spLocks noGrp="1"/>
          </p:cNvSpPr>
          <p:nvPr>
            <p:ph idx="1"/>
          </p:nvPr>
        </p:nvSpPr>
        <p:spPr/>
        <p:txBody>
          <a:bodyPr>
            <a:normAutofit fontScale="92500"/>
          </a:bodyPr>
          <a:lstStyle/>
          <a:p>
            <a:pPr marL="0" indent="0" fontAlgn="base">
              <a:lnSpc>
                <a:spcPct val="100000"/>
              </a:lnSpc>
              <a:buNone/>
            </a:pPr>
            <a:r>
              <a:rPr lang="en-US" sz="3600" dirty="0"/>
              <a:t>Identify the tone of the following passage. Then justify your answer in 3-5 sentences:​</a:t>
            </a:r>
          </a:p>
          <a:p>
            <a:pPr marL="0" indent="0" fontAlgn="base">
              <a:lnSpc>
                <a:spcPct val="100000"/>
              </a:lnSpc>
              <a:buNone/>
            </a:pPr>
            <a:r>
              <a:rPr lang="en-US" sz="3600" dirty="0"/>
              <a:t>“Mr. Jones, since you obviously appear to know everything, would you like to come up here and teach this class for me?”​</a:t>
            </a:r>
          </a:p>
          <a:p>
            <a:pPr marL="971550" lvl="1" indent="-514350" fontAlgn="base">
              <a:lnSpc>
                <a:spcPct val="100000"/>
              </a:lnSpc>
              <a:buFont typeface="+mj-lt"/>
              <a:buAutoNum type="alphaUcPeriod"/>
            </a:pPr>
            <a:r>
              <a:rPr lang="en-US" sz="3600" dirty="0"/>
              <a:t>Sarcastic​</a:t>
            </a:r>
          </a:p>
          <a:p>
            <a:pPr marL="971550" lvl="1" indent="-514350" fontAlgn="base">
              <a:lnSpc>
                <a:spcPct val="100000"/>
              </a:lnSpc>
              <a:buFont typeface="+mj-lt"/>
              <a:buAutoNum type="alphaUcPeriod"/>
            </a:pPr>
            <a:r>
              <a:rPr lang="en-US" sz="3600" dirty="0"/>
              <a:t>Critical​</a:t>
            </a:r>
          </a:p>
          <a:p>
            <a:pPr marL="971550" lvl="1" indent="-514350" fontAlgn="base">
              <a:lnSpc>
                <a:spcPct val="100000"/>
              </a:lnSpc>
              <a:buFont typeface="+mj-lt"/>
              <a:buAutoNum type="alphaUcPeriod"/>
            </a:pPr>
            <a:r>
              <a:rPr lang="en-US" sz="3600" dirty="0"/>
              <a:t>Disrespectful</a:t>
            </a:r>
          </a:p>
          <a:p>
            <a:pPr marL="0" indent="0">
              <a:buNone/>
            </a:pPr>
            <a:endParaRPr lang="en-US" dirty="0"/>
          </a:p>
        </p:txBody>
      </p:sp>
    </p:spTree>
    <p:extLst>
      <p:ext uri="{BB962C8B-B14F-4D97-AF65-F5344CB8AC3E}">
        <p14:creationId xmlns:p14="http://schemas.microsoft.com/office/powerpoint/2010/main" val="13525002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778B3-BDE4-46CB-AEC9-8B0BACC8F5B1}"/>
              </a:ext>
            </a:extLst>
          </p:cNvPr>
          <p:cNvSpPr>
            <a:spLocks noGrp="1"/>
          </p:cNvSpPr>
          <p:nvPr>
            <p:ph type="title"/>
          </p:nvPr>
        </p:nvSpPr>
        <p:spPr/>
        <p:txBody>
          <a:bodyPr/>
          <a:lstStyle/>
          <a:p>
            <a:r>
              <a:rPr lang="en-US" dirty="0"/>
              <a:t>Plan for the Day</a:t>
            </a:r>
          </a:p>
        </p:txBody>
      </p:sp>
      <p:sp>
        <p:nvSpPr>
          <p:cNvPr id="3" name="Content Placeholder 2">
            <a:extLst>
              <a:ext uri="{FF2B5EF4-FFF2-40B4-BE49-F238E27FC236}">
                <a16:creationId xmlns:a16="http://schemas.microsoft.com/office/drawing/2014/main" id="{ADAB8C3A-12F2-4FF0-93FA-B25CEC553A54}"/>
              </a:ext>
            </a:extLst>
          </p:cNvPr>
          <p:cNvSpPr>
            <a:spLocks noGrp="1"/>
          </p:cNvSpPr>
          <p:nvPr>
            <p:ph idx="1"/>
          </p:nvPr>
        </p:nvSpPr>
        <p:spPr/>
        <p:txBody>
          <a:bodyPr>
            <a:normAutofit/>
          </a:bodyPr>
          <a:lstStyle/>
          <a:p>
            <a:r>
              <a:rPr lang="en-US" sz="3600" dirty="0"/>
              <a:t>Breaking News!</a:t>
            </a:r>
          </a:p>
          <a:p>
            <a:r>
              <a:rPr lang="en-US" sz="3600" i="1" dirty="0"/>
              <a:t>Frank</a:t>
            </a:r>
            <a:r>
              <a:rPr lang="en-US" sz="3600" dirty="0"/>
              <a:t> discussion</a:t>
            </a:r>
          </a:p>
          <a:p>
            <a:r>
              <a:rPr lang="en-US" sz="3600" dirty="0"/>
              <a:t>Manipulating Your Audience: Ethos, Pathos, Logos</a:t>
            </a:r>
          </a:p>
        </p:txBody>
      </p:sp>
    </p:spTree>
    <p:extLst>
      <p:ext uri="{BB962C8B-B14F-4D97-AF65-F5344CB8AC3E}">
        <p14:creationId xmlns:p14="http://schemas.microsoft.com/office/powerpoint/2010/main" val="18928388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D3D6280-C6AE-431F-8B9E-34C17093962D}"/>
              </a:ext>
            </a:extLst>
          </p:cNvPr>
          <p:cNvPicPr>
            <a:picLocks noChangeAspect="1"/>
          </p:cNvPicPr>
          <p:nvPr/>
        </p:nvPicPr>
        <p:blipFill rotWithShape="1">
          <a:blip r:embed="rId2">
            <a:extLst>
              <a:ext uri="{28A0092B-C50C-407E-A947-70E740481C1C}">
                <a14:useLocalDpi xmlns:a14="http://schemas.microsoft.com/office/drawing/2010/main" val="0"/>
              </a:ext>
            </a:extLst>
          </a:blip>
          <a:srcRect r="7765" b="2"/>
          <a:stretch/>
        </p:blipFill>
        <p:spPr>
          <a:xfrm>
            <a:off x="4639056" y="10"/>
            <a:ext cx="7552944" cy="6857990"/>
          </a:xfrm>
          <a:prstGeom prst="rect">
            <a:avLst/>
          </a:prstGeom>
          <a:effectLst/>
        </p:spPr>
      </p:pic>
      <p:sp>
        <p:nvSpPr>
          <p:cNvPr id="2" name="Title 1">
            <a:extLst>
              <a:ext uri="{FF2B5EF4-FFF2-40B4-BE49-F238E27FC236}">
                <a16:creationId xmlns:a16="http://schemas.microsoft.com/office/drawing/2014/main" id="{ABBC2661-51D8-44D2-918C-268FD11247AC}"/>
              </a:ext>
            </a:extLst>
          </p:cNvPr>
          <p:cNvSpPr>
            <a:spLocks noGrp="1"/>
          </p:cNvSpPr>
          <p:nvPr>
            <p:ph type="title"/>
          </p:nvPr>
        </p:nvSpPr>
        <p:spPr>
          <a:xfrm>
            <a:off x="648929" y="629266"/>
            <a:ext cx="3651467" cy="1676603"/>
          </a:xfrm>
        </p:spPr>
        <p:txBody>
          <a:bodyPr>
            <a:normAutofit/>
          </a:bodyPr>
          <a:lstStyle/>
          <a:p>
            <a:r>
              <a:rPr lang="en-US" dirty="0"/>
              <a:t>BREAKING NEWS!</a:t>
            </a:r>
          </a:p>
        </p:txBody>
      </p:sp>
      <p:sp>
        <p:nvSpPr>
          <p:cNvPr id="3" name="Content Placeholder 2">
            <a:extLst>
              <a:ext uri="{FF2B5EF4-FFF2-40B4-BE49-F238E27FC236}">
                <a16:creationId xmlns:a16="http://schemas.microsoft.com/office/drawing/2014/main" id="{F4B7C53E-B4FA-4212-9708-61EC06AC407A}"/>
              </a:ext>
            </a:extLst>
          </p:cNvPr>
          <p:cNvSpPr>
            <a:spLocks noGrp="1"/>
          </p:cNvSpPr>
          <p:nvPr>
            <p:ph idx="1"/>
          </p:nvPr>
        </p:nvSpPr>
        <p:spPr>
          <a:xfrm>
            <a:off x="648931" y="2438400"/>
            <a:ext cx="3651466" cy="3785419"/>
          </a:xfrm>
        </p:spPr>
        <p:txBody>
          <a:bodyPr>
            <a:normAutofit lnSpcReduction="10000"/>
          </a:bodyPr>
          <a:lstStyle/>
          <a:p>
            <a:pPr marL="0" indent="0">
              <a:buNone/>
            </a:pPr>
            <a:r>
              <a:rPr lang="en-US" sz="3600" dirty="0"/>
              <a:t>We are behind schedule. No one is surprised. </a:t>
            </a:r>
          </a:p>
          <a:p>
            <a:pPr marL="0" indent="0">
              <a:buNone/>
            </a:pPr>
            <a:endParaRPr lang="en-US" sz="3600" dirty="0"/>
          </a:p>
          <a:p>
            <a:pPr marL="0" indent="0">
              <a:buNone/>
            </a:pPr>
            <a:r>
              <a:rPr lang="en-US" sz="3600" dirty="0"/>
              <a:t>JK, I am…I shouldn’t be, but I am.</a:t>
            </a:r>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34246567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87353-D070-4E51-B51D-46B1973350CD}"/>
              </a:ext>
            </a:extLst>
          </p:cNvPr>
          <p:cNvSpPr>
            <a:spLocks noGrp="1"/>
          </p:cNvSpPr>
          <p:nvPr>
            <p:ph type="title"/>
          </p:nvPr>
        </p:nvSpPr>
        <p:spPr/>
        <p:txBody>
          <a:bodyPr/>
          <a:lstStyle/>
          <a:p>
            <a:r>
              <a:rPr lang="en-US" i="1" dirty="0"/>
              <a:t>Frank </a:t>
            </a:r>
            <a:r>
              <a:rPr lang="en-US" dirty="0"/>
              <a:t>Discussion</a:t>
            </a:r>
            <a:endParaRPr lang="en-US" i="1" dirty="0"/>
          </a:p>
        </p:txBody>
      </p:sp>
      <p:sp>
        <p:nvSpPr>
          <p:cNvPr id="3" name="Content Placeholder 2">
            <a:extLst>
              <a:ext uri="{FF2B5EF4-FFF2-40B4-BE49-F238E27FC236}">
                <a16:creationId xmlns:a16="http://schemas.microsoft.com/office/drawing/2014/main" id="{D12E504C-FA91-48D3-84B5-202E94EBEB8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856132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146DA-F477-45D7-8482-346A417E6AA8}"/>
              </a:ext>
            </a:extLst>
          </p:cNvPr>
          <p:cNvSpPr>
            <a:spLocks noGrp="1"/>
          </p:cNvSpPr>
          <p:nvPr>
            <p:ph type="title"/>
          </p:nvPr>
        </p:nvSpPr>
        <p:spPr>
          <a:xfrm>
            <a:off x="838200" y="342900"/>
            <a:ext cx="10515600" cy="1325563"/>
          </a:xfrm>
          <a:noFill/>
        </p:spPr>
        <p:txBody>
          <a:bodyPr/>
          <a:lstStyle/>
          <a:p>
            <a:r>
              <a:rPr lang="en-US" dirty="0"/>
              <a:t>Ad Sort</a:t>
            </a:r>
          </a:p>
        </p:txBody>
      </p:sp>
      <p:sp>
        <p:nvSpPr>
          <p:cNvPr id="3" name="Content Placeholder 2">
            <a:extLst>
              <a:ext uri="{FF2B5EF4-FFF2-40B4-BE49-F238E27FC236}">
                <a16:creationId xmlns:a16="http://schemas.microsoft.com/office/drawing/2014/main" id="{057623B6-B203-4272-A1E3-0319FFC25DD1}"/>
              </a:ext>
            </a:extLst>
          </p:cNvPr>
          <p:cNvSpPr>
            <a:spLocks noGrp="1"/>
          </p:cNvSpPr>
          <p:nvPr>
            <p:ph idx="1"/>
          </p:nvPr>
        </p:nvSpPr>
        <p:spPr/>
        <p:txBody>
          <a:bodyPr vert="horz" lIns="91440" tIns="45720" rIns="91440" bIns="45720" rtlCol="0" anchor="t">
            <a:normAutofit/>
          </a:bodyPr>
          <a:lstStyle/>
          <a:p>
            <a:pPr marL="514350" indent="-514350">
              <a:lnSpc>
                <a:spcPct val="110000"/>
              </a:lnSpc>
              <a:buAutoNum type="arabicPeriod"/>
            </a:pPr>
            <a:r>
              <a:rPr lang="en-US" sz="4000" dirty="0">
                <a:cs typeface="Calibri"/>
              </a:rPr>
              <a:t>Cut the ads apart (you should end up with 7 different ads).</a:t>
            </a:r>
          </a:p>
          <a:p>
            <a:pPr marL="514350" indent="-514350">
              <a:lnSpc>
                <a:spcPct val="110000"/>
              </a:lnSpc>
              <a:buAutoNum type="arabicPeriod"/>
            </a:pPr>
            <a:r>
              <a:rPr lang="en-US" sz="4000" dirty="0">
                <a:cs typeface="Calibri"/>
              </a:rPr>
              <a:t>Sort the ads. There is no correct answer!</a:t>
            </a:r>
          </a:p>
          <a:p>
            <a:pPr marL="514350" indent="-514350">
              <a:lnSpc>
                <a:spcPct val="110000"/>
              </a:lnSpc>
              <a:buAutoNum type="arabicPeriod"/>
            </a:pPr>
            <a:r>
              <a:rPr lang="en-US" sz="4000" dirty="0">
                <a:cs typeface="Calibri"/>
              </a:rPr>
              <a:t>Take notes in your notebook on how you grouped the ads.</a:t>
            </a:r>
          </a:p>
        </p:txBody>
      </p:sp>
    </p:spTree>
    <p:extLst>
      <p:ext uri="{BB962C8B-B14F-4D97-AF65-F5344CB8AC3E}">
        <p14:creationId xmlns:p14="http://schemas.microsoft.com/office/powerpoint/2010/main" val="31368788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BEF63-17B9-4116-8D5A-BE133F8A7E82}"/>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5F5DBF8B-648C-4F18-AB47-33DEBF0676A9}"/>
              </a:ext>
            </a:extLst>
          </p:cNvPr>
          <p:cNvPicPr>
            <a:picLocks noGrp="1" noChangeAspect="1"/>
          </p:cNvPicPr>
          <p:nvPr>
            <p:ph idx="1"/>
          </p:nvPr>
        </p:nvPicPr>
        <p:blipFill>
          <a:blip r:embed="rId2"/>
          <a:stretch>
            <a:fillRect/>
          </a:stretch>
        </p:blipFill>
        <p:spPr>
          <a:xfrm>
            <a:off x="665672" y="133350"/>
            <a:ext cx="10852030" cy="6546495"/>
          </a:xfrm>
          <a:prstGeom prst="rect">
            <a:avLst/>
          </a:prstGeom>
        </p:spPr>
      </p:pic>
    </p:spTree>
    <p:extLst>
      <p:ext uri="{BB962C8B-B14F-4D97-AF65-F5344CB8AC3E}">
        <p14:creationId xmlns:p14="http://schemas.microsoft.com/office/powerpoint/2010/main" val="992698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8DB80-DE1B-4136-B64E-93961FE1F0D5}"/>
              </a:ext>
            </a:extLst>
          </p:cNvPr>
          <p:cNvSpPr>
            <a:spLocks noGrp="1"/>
          </p:cNvSpPr>
          <p:nvPr>
            <p:ph type="title"/>
          </p:nvPr>
        </p:nvSpPr>
        <p:spPr/>
        <p:txBody>
          <a:bodyPr/>
          <a:lstStyle/>
          <a:p>
            <a:r>
              <a:rPr lang="en-US" i="1" dirty="0"/>
              <a:t>Frank </a:t>
            </a:r>
            <a:r>
              <a:rPr lang="en-US" dirty="0"/>
              <a:t>Discussion</a:t>
            </a:r>
            <a:endParaRPr lang="en-US" i="1" dirty="0"/>
          </a:p>
        </p:txBody>
      </p:sp>
      <p:sp>
        <p:nvSpPr>
          <p:cNvPr id="3" name="Content Placeholder 2">
            <a:extLst>
              <a:ext uri="{FF2B5EF4-FFF2-40B4-BE49-F238E27FC236}">
                <a16:creationId xmlns:a16="http://schemas.microsoft.com/office/drawing/2014/main" id="{5F4DFEF6-65D4-4556-8C4B-F4D0111067E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159273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E8198-FD8C-4D1B-BF7F-AAB92EF382DA}"/>
              </a:ext>
            </a:extLst>
          </p:cNvPr>
          <p:cNvSpPr>
            <a:spLocks noGrp="1"/>
          </p:cNvSpPr>
          <p:nvPr>
            <p:ph type="title"/>
          </p:nvPr>
        </p:nvSpPr>
        <p:spPr/>
        <p:txBody>
          <a:bodyPr/>
          <a:lstStyle/>
          <a:p>
            <a:r>
              <a:rPr lang="en-US" dirty="0"/>
              <a:t>Ethos</a:t>
            </a:r>
          </a:p>
        </p:txBody>
      </p:sp>
      <p:sp>
        <p:nvSpPr>
          <p:cNvPr id="3" name="Content Placeholder 2">
            <a:extLst>
              <a:ext uri="{FF2B5EF4-FFF2-40B4-BE49-F238E27FC236}">
                <a16:creationId xmlns:a16="http://schemas.microsoft.com/office/drawing/2014/main" id="{9637D4E8-97AA-4B9C-B722-5A0AD9564FE3}"/>
              </a:ext>
            </a:extLst>
          </p:cNvPr>
          <p:cNvSpPr>
            <a:spLocks noGrp="1"/>
          </p:cNvSpPr>
          <p:nvPr>
            <p:ph idx="1"/>
          </p:nvPr>
        </p:nvSpPr>
        <p:spPr/>
        <p:txBody>
          <a:bodyPr vert="horz" lIns="91440" tIns="45720" rIns="91440" bIns="45720" rtlCol="0" anchor="t">
            <a:normAutofit/>
          </a:bodyPr>
          <a:lstStyle/>
          <a:p>
            <a:pPr>
              <a:buNone/>
            </a:pPr>
            <a:r>
              <a:rPr lang="en-US" sz="3600" b="1" dirty="0"/>
              <a:t>The credibility of the speaker/writer.</a:t>
            </a:r>
            <a:endParaRPr lang="en-US" sz="3600" dirty="0"/>
          </a:p>
          <a:p>
            <a:pPr>
              <a:buNone/>
            </a:pPr>
            <a:r>
              <a:rPr lang="en-US" sz="3600" dirty="0"/>
              <a:t>Speaker/Writer-Audience/Reader trust</a:t>
            </a:r>
          </a:p>
          <a:p>
            <a:pPr>
              <a:buNone/>
            </a:pPr>
            <a:br>
              <a:rPr lang="en-US" dirty="0">
                <a:latin typeface="+mn-ea"/>
                <a:cs typeface="+mn-ea"/>
              </a:rPr>
            </a:br>
            <a:endParaRPr lang="en-US" dirty="0"/>
          </a:p>
        </p:txBody>
      </p:sp>
    </p:spTree>
    <p:extLst>
      <p:ext uri="{BB962C8B-B14F-4D97-AF65-F5344CB8AC3E}">
        <p14:creationId xmlns:p14="http://schemas.microsoft.com/office/powerpoint/2010/main" val="2740474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13A61-806E-45CC-8E76-9C68D092660E}"/>
              </a:ext>
            </a:extLst>
          </p:cNvPr>
          <p:cNvSpPr>
            <a:spLocks noGrp="1"/>
          </p:cNvSpPr>
          <p:nvPr>
            <p:ph type="title"/>
          </p:nvPr>
        </p:nvSpPr>
        <p:spPr/>
        <p:txBody>
          <a:bodyPr/>
          <a:lstStyle/>
          <a:p>
            <a:r>
              <a:rPr lang="en-US" dirty="0"/>
              <a:t>Pathos</a:t>
            </a:r>
          </a:p>
        </p:txBody>
      </p:sp>
      <p:sp>
        <p:nvSpPr>
          <p:cNvPr id="3" name="Content Placeholder 2">
            <a:extLst>
              <a:ext uri="{FF2B5EF4-FFF2-40B4-BE49-F238E27FC236}">
                <a16:creationId xmlns:a16="http://schemas.microsoft.com/office/drawing/2014/main" id="{6DC5DCDC-1DDB-4894-A610-451A5EC0F0D3}"/>
              </a:ext>
            </a:extLst>
          </p:cNvPr>
          <p:cNvSpPr>
            <a:spLocks noGrp="1"/>
          </p:cNvSpPr>
          <p:nvPr>
            <p:ph idx="1"/>
          </p:nvPr>
        </p:nvSpPr>
        <p:spPr/>
        <p:txBody>
          <a:bodyPr vert="horz" lIns="91440" tIns="45720" rIns="91440" bIns="45720" rtlCol="0" anchor="t">
            <a:normAutofit/>
          </a:bodyPr>
          <a:lstStyle/>
          <a:p>
            <a:pPr>
              <a:buNone/>
            </a:pPr>
            <a:r>
              <a:rPr lang="en-US" sz="3600" b="1" dirty="0"/>
              <a:t>An appeal to emotion.</a:t>
            </a:r>
            <a:endParaRPr lang="en-US" sz="3600" dirty="0"/>
          </a:p>
          <a:p>
            <a:pPr>
              <a:buNone/>
            </a:pPr>
            <a:r>
              <a:rPr lang="en-US" sz="3600" dirty="0"/>
              <a:t>Using an audience’s emotions makes them feel personally </a:t>
            </a:r>
            <a:r>
              <a:rPr lang="en-US" sz="3600" i="1" dirty="0"/>
              <a:t>connected to the issue</a:t>
            </a:r>
            <a:r>
              <a:rPr lang="en-US" sz="3600" dirty="0"/>
              <a:t>.</a:t>
            </a:r>
          </a:p>
          <a:p>
            <a:pPr>
              <a:buNone/>
            </a:pPr>
            <a:r>
              <a:rPr lang="en-US" sz="3600" dirty="0"/>
              <a:t>Be careful with this one!</a:t>
            </a:r>
            <a:endParaRPr lang="en-US" sz="3600"/>
          </a:p>
          <a:p>
            <a:pPr>
              <a:buNone/>
            </a:pPr>
            <a:br>
              <a:rPr lang="en-US" dirty="0">
                <a:latin typeface="+mn-ea"/>
                <a:cs typeface="+mn-ea"/>
              </a:rPr>
            </a:br>
            <a:endParaRPr lang="en-US" dirty="0"/>
          </a:p>
        </p:txBody>
      </p:sp>
    </p:spTree>
    <p:extLst>
      <p:ext uri="{BB962C8B-B14F-4D97-AF65-F5344CB8AC3E}">
        <p14:creationId xmlns:p14="http://schemas.microsoft.com/office/powerpoint/2010/main" val="11250887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8E220-1B29-4CE7-83FB-99A1236D0E9A}"/>
              </a:ext>
            </a:extLst>
          </p:cNvPr>
          <p:cNvSpPr>
            <a:spLocks noGrp="1"/>
          </p:cNvSpPr>
          <p:nvPr>
            <p:ph type="title"/>
          </p:nvPr>
        </p:nvSpPr>
        <p:spPr/>
        <p:txBody>
          <a:bodyPr/>
          <a:lstStyle/>
          <a:p>
            <a:r>
              <a:rPr lang="en-US" dirty="0"/>
              <a:t>Logos</a:t>
            </a:r>
          </a:p>
        </p:txBody>
      </p:sp>
      <p:sp>
        <p:nvSpPr>
          <p:cNvPr id="3" name="Content Placeholder 2">
            <a:extLst>
              <a:ext uri="{FF2B5EF4-FFF2-40B4-BE49-F238E27FC236}">
                <a16:creationId xmlns:a16="http://schemas.microsoft.com/office/drawing/2014/main" id="{2B8D6836-F344-4468-B89D-77790E1EB1C5}"/>
              </a:ext>
            </a:extLst>
          </p:cNvPr>
          <p:cNvSpPr>
            <a:spLocks noGrp="1"/>
          </p:cNvSpPr>
          <p:nvPr>
            <p:ph idx="1"/>
          </p:nvPr>
        </p:nvSpPr>
        <p:spPr/>
        <p:txBody>
          <a:bodyPr vert="horz" lIns="91440" tIns="45720" rIns="91440" bIns="45720" rtlCol="0" anchor="t">
            <a:normAutofit/>
          </a:bodyPr>
          <a:lstStyle/>
          <a:p>
            <a:pPr marL="0" indent="0">
              <a:buNone/>
            </a:pPr>
            <a:r>
              <a:rPr lang="en-US" sz="3600" dirty="0"/>
              <a:t>The use of logic, reasoning, evidence, and facts to support an argument.</a:t>
            </a:r>
            <a:endParaRPr lang="en-US" dirty="0"/>
          </a:p>
        </p:txBody>
      </p:sp>
    </p:spTree>
    <p:extLst>
      <p:ext uri="{BB962C8B-B14F-4D97-AF65-F5344CB8AC3E}">
        <p14:creationId xmlns:p14="http://schemas.microsoft.com/office/powerpoint/2010/main" val="21883217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ED8147D4-038F-46A4-AFC9-0AE3F5470C8B}"/>
              </a:ext>
            </a:extLst>
          </p:cNvPr>
          <p:cNvPicPr>
            <a:picLocks noGrp="1" noChangeAspect="1"/>
          </p:cNvPicPr>
          <p:nvPr>
            <p:ph idx="1"/>
          </p:nvPr>
        </p:nvPicPr>
        <p:blipFill>
          <a:blip r:embed="rId2"/>
          <a:stretch>
            <a:fillRect/>
          </a:stretch>
        </p:blipFill>
        <p:spPr>
          <a:xfrm>
            <a:off x="2747693" y="1276598"/>
            <a:ext cx="9317307" cy="5617915"/>
          </a:xfrm>
          <a:prstGeom prst="rect">
            <a:avLst/>
          </a:prstGeom>
        </p:spPr>
      </p:pic>
      <p:sp>
        <p:nvSpPr>
          <p:cNvPr id="9" name="TextBox 8">
            <a:extLst>
              <a:ext uri="{FF2B5EF4-FFF2-40B4-BE49-F238E27FC236}">
                <a16:creationId xmlns:a16="http://schemas.microsoft.com/office/drawing/2014/main" id="{EA8C7FF9-51C5-4AD6-AFFF-A0E7EDCE2F29}"/>
              </a:ext>
            </a:extLst>
          </p:cNvPr>
          <p:cNvSpPr txBox="1"/>
          <p:nvPr/>
        </p:nvSpPr>
        <p:spPr>
          <a:xfrm>
            <a:off x="485775" y="295275"/>
            <a:ext cx="5566914" cy="341632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dirty="0">
                <a:latin typeface="Arial"/>
                <a:cs typeface="Arial"/>
              </a:rPr>
              <a:t>Turn and Talk:</a:t>
            </a:r>
            <a:r>
              <a:rPr lang="en-US" sz="3600" dirty="0">
                <a:latin typeface="Arial"/>
                <a:cs typeface="Arial"/>
              </a:rPr>
              <a:t> What would happen if you just had ONE of these? How many do you think a “good” argument should have?</a:t>
            </a:r>
            <a:endParaRPr lang="en-US" sz="2800" dirty="0"/>
          </a:p>
        </p:txBody>
      </p:sp>
      <p:sp>
        <p:nvSpPr>
          <p:cNvPr id="10" name="TextBox 9">
            <a:extLst>
              <a:ext uri="{FF2B5EF4-FFF2-40B4-BE49-F238E27FC236}">
                <a16:creationId xmlns:a16="http://schemas.microsoft.com/office/drawing/2014/main" id="{D03E09EF-71A0-43CF-B512-7709E6C0F2F9}"/>
              </a:ext>
            </a:extLst>
          </p:cNvPr>
          <p:cNvSpPr txBox="1"/>
          <p:nvPr/>
        </p:nvSpPr>
        <p:spPr>
          <a:xfrm>
            <a:off x="3048000" y="3200400"/>
            <a:ext cx="60960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Tree>
    <p:extLst>
      <p:ext uri="{BB962C8B-B14F-4D97-AF65-F5344CB8AC3E}">
        <p14:creationId xmlns:p14="http://schemas.microsoft.com/office/powerpoint/2010/main" val="130787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B683D-F793-4B8E-B3C8-303437031022}"/>
              </a:ext>
            </a:extLst>
          </p:cNvPr>
          <p:cNvSpPr>
            <a:spLocks noGrp="1"/>
          </p:cNvSpPr>
          <p:nvPr>
            <p:ph type="title"/>
          </p:nvPr>
        </p:nvSpPr>
        <p:spPr/>
        <p:txBody>
          <a:bodyPr/>
          <a:lstStyle/>
          <a:p>
            <a:r>
              <a:rPr lang="en-US" dirty="0">
                <a:cs typeface="Calibri Light"/>
              </a:rPr>
              <a:t>Re-Sort the Ads</a:t>
            </a:r>
            <a:endParaRPr lang="en-US" dirty="0"/>
          </a:p>
        </p:txBody>
      </p:sp>
      <p:sp>
        <p:nvSpPr>
          <p:cNvPr id="3" name="Content Placeholder 2">
            <a:extLst>
              <a:ext uri="{FF2B5EF4-FFF2-40B4-BE49-F238E27FC236}">
                <a16:creationId xmlns:a16="http://schemas.microsoft.com/office/drawing/2014/main" id="{A1969923-9840-47D7-BB93-A37D237DE2D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968953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1134A-3915-4CA6-8290-4E36ACF0D855}"/>
              </a:ext>
            </a:extLst>
          </p:cNvPr>
          <p:cNvSpPr>
            <a:spLocks noGrp="1"/>
          </p:cNvSpPr>
          <p:nvPr>
            <p:ph type="title"/>
          </p:nvPr>
        </p:nvSpPr>
        <p:spPr>
          <a:xfrm>
            <a:off x="363747" y="361950"/>
            <a:ext cx="11458754" cy="1325563"/>
          </a:xfrm>
          <a:noFill/>
        </p:spPr>
        <p:txBody>
          <a:bodyPr/>
          <a:lstStyle/>
          <a:p>
            <a:r>
              <a:rPr lang="en-US" dirty="0"/>
              <a:t>Examples of Ethos, Pathos, Logos in Commercials</a:t>
            </a:r>
          </a:p>
        </p:txBody>
      </p:sp>
      <p:sp>
        <p:nvSpPr>
          <p:cNvPr id="3" name="Content Placeholder 2">
            <a:extLst>
              <a:ext uri="{FF2B5EF4-FFF2-40B4-BE49-F238E27FC236}">
                <a16:creationId xmlns:a16="http://schemas.microsoft.com/office/drawing/2014/main" id="{AAE6D2B5-19E1-4234-A8EF-E6A21BCA4C65}"/>
              </a:ext>
            </a:extLst>
          </p:cNvPr>
          <p:cNvSpPr>
            <a:spLocks noGrp="1"/>
          </p:cNvSpPr>
          <p:nvPr>
            <p:ph idx="1"/>
          </p:nvPr>
        </p:nvSpPr>
        <p:spPr/>
        <p:txBody>
          <a:bodyPr vert="horz" lIns="91440" tIns="45720" rIns="91440" bIns="45720" rtlCol="0" anchor="t">
            <a:normAutofit/>
          </a:bodyPr>
          <a:lstStyle/>
          <a:p>
            <a:pPr marL="0" indent="0">
              <a:buNone/>
            </a:pPr>
            <a:r>
              <a:rPr lang="en-US" sz="3600" dirty="0"/>
              <a:t>While we watch, identify the PROMINENT technique. Some will use more than one, but each one has one that is used more than the others.</a:t>
            </a:r>
          </a:p>
        </p:txBody>
      </p:sp>
    </p:spTree>
    <p:extLst>
      <p:ext uri="{BB962C8B-B14F-4D97-AF65-F5344CB8AC3E}">
        <p14:creationId xmlns:p14="http://schemas.microsoft.com/office/powerpoint/2010/main" val="7840604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469EF-338B-4B58-8317-D41FF22BC669}"/>
              </a:ext>
            </a:extLst>
          </p:cNvPr>
          <p:cNvSpPr>
            <a:spLocks noGrp="1"/>
          </p:cNvSpPr>
          <p:nvPr>
            <p:ph type="title"/>
          </p:nvPr>
        </p:nvSpPr>
        <p:spPr/>
        <p:txBody>
          <a:bodyPr/>
          <a:lstStyle/>
          <a:p>
            <a:endParaRPr lang="en-US"/>
          </a:p>
        </p:txBody>
      </p:sp>
      <p:pic>
        <p:nvPicPr>
          <p:cNvPr id="4" name="Picture 4">
            <a:hlinkClick r:id="" action="ppaction://media"/>
            <a:extLst>
              <a:ext uri="{FF2B5EF4-FFF2-40B4-BE49-F238E27FC236}">
                <a16:creationId xmlns:a16="http://schemas.microsoft.com/office/drawing/2014/main" id="{FBC93C94-3A2B-4F15-9AD5-0349D5101B23}"/>
              </a:ext>
            </a:extLst>
          </p:cNvPr>
          <p:cNvPicPr>
            <a:picLocks noGrp="1" noRot="1" noChangeAspect="1"/>
          </p:cNvPicPr>
          <p:nvPr>
            <p:ph idx="1"/>
            <a:videoFile r:link="rId1"/>
          </p:nvPr>
        </p:nvPicPr>
        <p:blipFill>
          <a:blip r:embed="rId3"/>
          <a:stretch>
            <a:fillRect/>
          </a:stretch>
        </p:blipFill>
        <p:spPr>
          <a:xfrm>
            <a:off x="2457450" y="676275"/>
            <a:ext cx="7585494" cy="5476335"/>
          </a:xfrm>
          <a:prstGeom prst="rect">
            <a:avLst/>
          </a:prstGeom>
        </p:spPr>
      </p:pic>
    </p:spTree>
    <p:extLst>
      <p:ext uri="{BB962C8B-B14F-4D97-AF65-F5344CB8AC3E}">
        <p14:creationId xmlns:p14="http://schemas.microsoft.com/office/powerpoint/2010/main" val="18925422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981DF-1287-4CFB-9804-7BEF0BAB39DB}"/>
              </a:ext>
            </a:extLst>
          </p:cNvPr>
          <p:cNvSpPr>
            <a:spLocks noGrp="1"/>
          </p:cNvSpPr>
          <p:nvPr>
            <p:ph type="title"/>
          </p:nvPr>
        </p:nvSpPr>
        <p:spPr/>
        <p:txBody>
          <a:bodyPr/>
          <a:lstStyle/>
          <a:p>
            <a:endParaRPr lang="en-US"/>
          </a:p>
        </p:txBody>
      </p:sp>
      <p:pic>
        <p:nvPicPr>
          <p:cNvPr id="4" name="Picture 4">
            <a:hlinkClick r:id="" action="ppaction://media"/>
            <a:extLst>
              <a:ext uri="{FF2B5EF4-FFF2-40B4-BE49-F238E27FC236}">
                <a16:creationId xmlns:a16="http://schemas.microsoft.com/office/drawing/2014/main" id="{6F90BEC9-731F-41F6-B578-8C721E6298B1}"/>
              </a:ext>
            </a:extLst>
          </p:cNvPr>
          <p:cNvPicPr>
            <a:picLocks noGrp="1" noRot="1" noChangeAspect="1"/>
          </p:cNvPicPr>
          <p:nvPr>
            <p:ph idx="1"/>
            <a:videoFile r:link="rId1"/>
          </p:nvPr>
        </p:nvPicPr>
        <p:blipFill>
          <a:blip r:embed="rId3"/>
          <a:stretch>
            <a:fillRect/>
          </a:stretch>
        </p:blipFill>
        <p:spPr>
          <a:xfrm>
            <a:off x="2276475" y="952500"/>
            <a:ext cx="8127880" cy="5131279"/>
          </a:xfrm>
          <a:prstGeom prst="rect">
            <a:avLst/>
          </a:prstGeom>
        </p:spPr>
      </p:pic>
    </p:spTree>
    <p:extLst>
      <p:ext uri="{BB962C8B-B14F-4D97-AF65-F5344CB8AC3E}">
        <p14:creationId xmlns:p14="http://schemas.microsoft.com/office/powerpoint/2010/main" val="22745505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8417E-2102-44EE-BC0B-67B1571FA7D0}"/>
              </a:ext>
            </a:extLst>
          </p:cNvPr>
          <p:cNvSpPr>
            <a:spLocks noGrp="1"/>
          </p:cNvSpPr>
          <p:nvPr>
            <p:ph type="title"/>
          </p:nvPr>
        </p:nvSpPr>
        <p:spPr/>
        <p:txBody>
          <a:bodyPr/>
          <a:lstStyle/>
          <a:p>
            <a:endParaRPr lang="en-US"/>
          </a:p>
        </p:txBody>
      </p:sp>
      <p:pic>
        <p:nvPicPr>
          <p:cNvPr id="4" name="Picture 4">
            <a:hlinkClick r:id="" action="ppaction://media"/>
            <a:extLst>
              <a:ext uri="{FF2B5EF4-FFF2-40B4-BE49-F238E27FC236}">
                <a16:creationId xmlns:a16="http://schemas.microsoft.com/office/drawing/2014/main" id="{BD869C5D-80A2-4C8D-80C4-B20AA42905A8}"/>
              </a:ext>
            </a:extLst>
          </p:cNvPr>
          <p:cNvPicPr>
            <a:picLocks noGrp="1" noRot="1" noChangeAspect="1"/>
          </p:cNvPicPr>
          <p:nvPr>
            <p:ph idx="1"/>
            <a:videoFile r:link="rId1"/>
          </p:nvPr>
        </p:nvPicPr>
        <p:blipFill>
          <a:blip r:embed="rId3"/>
          <a:stretch>
            <a:fillRect/>
          </a:stretch>
        </p:blipFill>
        <p:spPr>
          <a:xfrm>
            <a:off x="2105025" y="885825"/>
            <a:ext cx="7930551" cy="5085271"/>
          </a:xfrm>
          <a:prstGeom prst="rect">
            <a:avLst/>
          </a:prstGeom>
        </p:spPr>
      </p:pic>
    </p:spTree>
    <p:extLst>
      <p:ext uri="{BB962C8B-B14F-4D97-AF65-F5344CB8AC3E}">
        <p14:creationId xmlns:p14="http://schemas.microsoft.com/office/powerpoint/2010/main" val="3247603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9B48F-85E3-4C4C-86E8-8BD491204611}"/>
              </a:ext>
            </a:extLst>
          </p:cNvPr>
          <p:cNvSpPr>
            <a:spLocks noGrp="1"/>
          </p:cNvSpPr>
          <p:nvPr>
            <p:ph type="title"/>
          </p:nvPr>
        </p:nvSpPr>
        <p:spPr/>
        <p:txBody>
          <a:bodyPr/>
          <a:lstStyle/>
          <a:p>
            <a:r>
              <a:rPr lang="en-US" dirty="0"/>
              <a:t>Finish “FFA” </a:t>
            </a:r>
          </a:p>
        </p:txBody>
      </p:sp>
      <p:sp>
        <p:nvSpPr>
          <p:cNvPr id="3" name="Content Placeholder 2">
            <a:extLst>
              <a:ext uri="{FF2B5EF4-FFF2-40B4-BE49-F238E27FC236}">
                <a16:creationId xmlns:a16="http://schemas.microsoft.com/office/drawing/2014/main" id="{14B464CD-D1B7-45A3-9862-A9D815075812}"/>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134200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5B74E-CD29-472B-AA99-F3BD7D286910}"/>
              </a:ext>
            </a:extLst>
          </p:cNvPr>
          <p:cNvSpPr>
            <a:spLocks noGrp="1"/>
          </p:cNvSpPr>
          <p:nvPr>
            <p:ph type="title"/>
          </p:nvPr>
        </p:nvSpPr>
        <p:spPr/>
        <p:txBody>
          <a:bodyPr/>
          <a:lstStyle/>
          <a:p>
            <a:r>
              <a:rPr lang="en-US" dirty="0"/>
              <a:t>“FFA” Wrap Up</a:t>
            </a:r>
          </a:p>
        </p:txBody>
      </p:sp>
      <p:sp>
        <p:nvSpPr>
          <p:cNvPr id="3" name="Content Placeholder 2">
            <a:extLst>
              <a:ext uri="{FF2B5EF4-FFF2-40B4-BE49-F238E27FC236}">
                <a16:creationId xmlns:a16="http://schemas.microsoft.com/office/drawing/2014/main" id="{7999E559-7223-4E2A-B79E-00A198AC5498}"/>
              </a:ext>
            </a:extLst>
          </p:cNvPr>
          <p:cNvSpPr>
            <a:spLocks noGrp="1"/>
          </p:cNvSpPr>
          <p:nvPr>
            <p:ph idx="1"/>
          </p:nvPr>
        </p:nvSpPr>
        <p:spPr/>
        <p:txBody>
          <a:bodyPr>
            <a:normAutofit/>
          </a:bodyPr>
          <a:lstStyle/>
          <a:p>
            <a:r>
              <a:rPr lang="en-US" sz="3600" dirty="0"/>
              <a:t>Page 64 #1-5</a:t>
            </a:r>
          </a:p>
          <a:p>
            <a:r>
              <a:rPr lang="en-US" sz="3600" dirty="0"/>
              <a:t>Timeline</a:t>
            </a:r>
          </a:p>
        </p:txBody>
      </p:sp>
    </p:spTree>
    <p:extLst>
      <p:ext uri="{BB962C8B-B14F-4D97-AF65-F5344CB8AC3E}">
        <p14:creationId xmlns:p14="http://schemas.microsoft.com/office/powerpoint/2010/main" val="3311045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2811F-316B-4E8A-B562-3B7E30972EBD}"/>
              </a:ext>
            </a:extLst>
          </p:cNvPr>
          <p:cNvSpPr>
            <a:spLocks noGrp="1"/>
          </p:cNvSpPr>
          <p:nvPr>
            <p:ph type="title"/>
          </p:nvPr>
        </p:nvSpPr>
        <p:spPr/>
        <p:txBody>
          <a:bodyPr/>
          <a:lstStyle/>
          <a:p>
            <a:r>
              <a:rPr lang="en-US" dirty="0"/>
              <a:t>Looking back at “Would You Rather”</a:t>
            </a:r>
          </a:p>
        </p:txBody>
      </p:sp>
      <p:sp>
        <p:nvSpPr>
          <p:cNvPr id="3" name="Content Placeholder 2">
            <a:extLst>
              <a:ext uri="{FF2B5EF4-FFF2-40B4-BE49-F238E27FC236}">
                <a16:creationId xmlns:a16="http://schemas.microsoft.com/office/drawing/2014/main" id="{0B6B723E-2F21-4A4A-BB0D-F71699C80226}"/>
              </a:ext>
            </a:extLst>
          </p:cNvPr>
          <p:cNvSpPr>
            <a:spLocks noGrp="1"/>
          </p:cNvSpPr>
          <p:nvPr>
            <p:ph idx="1"/>
          </p:nvPr>
        </p:nvSpPr>
        <p:spPr/>
        <p:txBody>
          <a:bodyPr>
            <a:normAutofit/>
          </a:bodyPr>
          <a:lstStyle/>
          <a:p>
            <a:pPr marL="0" indent="0">
              <a:buNone/>
            </a:pPr>
            <a:r>
              <a:rPr lang="en-US" sz="3600" dirty="0"/>
              <a:t>We are going to look back at some of the “Would You Rather” questions from the start of the unit.</a:t>
            </a:r>
          </a:p>
          <a:p>
            <a:pPr marL="0" indent="0">
              <a:buNone/>
            </a:pPr>
            <a:r>
              <a:rPr lang="en-US" sz="3600" dirty="0"/>
              <a:t>After each question, we will talk about what Charlie would pick.</a:t>
            </a:r>
          </a:p>
          <a:p>
            <a:pPr marL="0" indent="0">
              <a:buNone/>
            </a:pPr>
            <a:r>
              <a:rPr lang="en-US" sz="3600" dirty="0"/>
              <a:t>Then we will make connections to the story. Why did I ask </a:t>
            </a:r>
            <a:r>
              <a:rPr lang="en-US" sz="3600"/>
              <a:t>each question?</a:t>
            </a:r>
            <a:endParaRPr lang="en-US" sz="3600" dirty="0"/>
          </a:p>
        </p:txBody>
      </p:sp>
      <p:sp>
        <p:nvSpPr>
          <p:cNvPr id="4" name="Rectangle 3">
            <a:extLst>
              <a:ext uri="{FF2B5EF4-FFF2-40B4-BE49-F238E27FC236}">
                <a16:creationId xmlns:a16="http://schemas.microsoft.com/office/drawing/2014/main" id="{F4F481BD-58FB-4300-BB02-A139C884042C}"/>
              </a:ext>
            </a:extLst>
          </p:cNvPr>
          <p:cNvSpPr/>
          <p:nvPr/>
        </p:nvSpPr>
        <p:spPr>
          <a:xfrm>
            <a:off x="5977217" y="3244334"/>
            <a:ext cx="237566"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4261214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a:latin typeface="Arial"/>
              </a:rPr>
              <a:t>Would you rather...</a:t>
            </a:r>
            <a:endParaRPr lang="EN-US">
              <a:latin typeface="Arial"/>
            </a:endParaRPr>
          </a:p>
        </p:txBody>
      </p:sp>
      <p:sp>
        <p:nvSpPr>
          <p:cNvPr id="3" name="Content Placeholder 2"/>
          <p:cNvSpPr>
            <a:spLocks noGrp="1"/>
          </p:cNvSpPr>
          <p:nvPr>
            <p:ph sz="half" idx="1"/>
          </p:nvPr>
        </p:nvSpPr>
        <p:spPr/>
        <p:txBody>
          <a:bodyPr vert="horz" lIns="91440" tIns="45720" rIns="91440" bIns="45720" rtlCol="0" anchor="t">
            <a:normAutofit/>
          </a:bodyPr>
          <a:lstStyle/>
          <a:p>
            <a:pPr marL="0" indent="0">
              <a:buNone/>
            </a:pPr>
            <a:r>
              <a:rPr lang="EN-US" sz="4800">
                <a:latin typeface="Arial"/>
              </a:rPr>
              <a:t>Be smart?</a:t>
            </a:r>
            <a:endParaRPr lang="en-US">
              <a:latin typeface="Arial"/>
            </a:endParaRPr>
          </a:p>
        </p:txBody>
      </p:sp>
      <p:sp>
        <p:nvSpPr>
          <p:cNvPr id="4" name="Content Placeholder 3"/>
          <p:cNvSpPr>
            <a:spLocks noGrp="1"/>
          </p:cNvSpPr>
          <p:nvPr>
            <p:ph sz="half" idx="2"/>
          </p:nvPr>
        </p:nvSpPr>
        <p:spPr/>
        <p:txBody>
          <a:bodyPr vert="horz" lIns="91440" tIns="45720" rIns="91440" bIns="45720" rtlCol="0" anchor="t">
            <a:normAutofit/>
          </a:bodyPr>
          <a:lstStyle/>
          <a:p>
            <a:pPr marL="0" indent="0">
              <a:buNone/>
            </a:pPr>
            <a:r>
              <a:rPr lang="EN-US" sz="4800">
                <a:latin typeface="Arial"/>
              </a:rPr>
              <a:t>Be funny?</a:t>
            </a:r>
            <a:endParaRPr lang="en-US">
              <a:latin typeface="Arial"/>
            </a:endParaRPr>
          </a:p>
        </p:txBody>
      </p:sp>
    </p:spTree>
    <p:extLst>
      <p:ext uri="{BB962C8B-B14F-4D97-AF65-F5344CB8AC3E}">
        <p14:creationId xmlns:p14="http://schemas.microsoft.com/office/powerpoint/2010/main" val="28094161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TotalTime>
  <Words>1284</Words>
  <Application>Microsoft Office PowerPoint</Application>
  <PresentationFormat>Widescreen</PresentationFormat>
  <Paragraphs>173</Paragraphs>
  <Slides>58</Slides>
  <Notes>6</Notes>
  <HiddenSlides>0</HiddenSlides>
  <MMClips>5</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Unit 3  Days 6-10</vt:lpstr>
      <vt:lpstr>Day 6</vt:lpstr>
      <vt:lpstr>Bell Ringer </vt:lpstr>
      <vt:lpstr>Plan for the Day</vt:lpstr>
      <vt:lpstr>Frank Discussion</vt:lpstr>
      <vt:lpstr>Finish “FFA” </vt:lpstr>
      <vt:lpstr>“FFA” Wrap Up</vt:lpstr>
      <vt:lpstr>Looking back at “Would You Rather”</vt:lpstr>
      <vt:lpstr>Would you rather...</vt:lpstr>
      <vt:lpstr>Would you rather...</vt:lpstr>
      <vt:lpstr>Would you rather...</vt:lpstr>
      <vt:lpstr>Would you rather...</vt:lpstr>
      <vt:lpstr>Would you rather...</vt:lpstr>
      <vt:lpstr>Would you rather...</vt:lpstr>
      <vt:lpstr>Day 7</vt:lpstr>
      <vt:lpstr>Bell Ringer </vt:lpstr>
      <vt:lpstr>Plan for the Day</vt:lpstr>
      <vt:lpstr>Frank Discussion</vt:lpstr>
      <vt:lpstr>Argument, Claims, and Evidence </vt:lpstr>
      <vt:lpstr>Argument</vt:lpstr>
      <vt:lpstr>Identifying the Argument</vt:lpstr>
      <vt:lpstr>Claims</vt:lpstr>
      <vt:lpstr>What's the argument? What's the claim?</vt:lpstr>
      <vt:lpstr>What's the argument? What's the claim?</vt:lpstr>
      <vt:lpstr>Evidence</vt:lpstr>
      <vt:lpstr>ACE Tree (on the back board)</vt:lpstr>
      <vt:lpstr>Identifying the ACE</vt:lpstr>
      <vt:lpstr>Note: I made all this information up</vt:lpstr>
      <vt:lpstr>Frank Work Time</vt:lpstr>
      <vt:lpstr>Day 8</vt:lpstr>
      <vt:lpstr>Bell Ringer </vt:lpstr>
      <vt:lpstr>Plan for the Day</vt:lpstr>
      <vt:lpstr>Evidence</vt:lpstr>
      <vt:lpstr>Statistics: numbers</vt:lpstr>
      <vt:lpstr>Expert Testimonies:</vt:lpstr>
      <vt:lpstr>Anecdotes/Examples</vt:lpstr>
      <vt:lpstr>Types of Examples</vt:lpstr>
      <vt:lpstr>Analogies</vt:lpstr>
      <vt:lpstr>Day 9</vt:lpstr>
      <vt:lpstr>Bell Ringer </vt:lpstr>
      <vt:lpstr>Plan for the Day</vt:lpstr>
      <vt:lpstr>Frank Discussion</vt:lpstr>
      <vt:lpstr>Day 10</vt:lpstr>
      <vt:lpstr>Bell Ringer </vt:lpstr>
      <vt:lpstr>Plan for the Day</vt:lpstr>
      <vt:lpstr>BREAKING NEWS!</vt:lpstr>
      <vt:lpstr>Frank Discussion</vt:lpstr>
      <vt:lpstr>Ad Sort</vt:lpstr>
      <vt:lpstr>PowerPoint Presentation</vt:lpstr>
      <vt:lpstr>Ethos</vt:lpstr>
      <vt:lpstr>Pathos</vt:lpstr>
      <vt:lpstr>Logos</vt:lpstr>
      <vt:lpstr>PowerPoint Presentation</vt:lpstr>
      <vt:lpstr>Re-Sort the Ads</vt:lpstr>
      <vt:lpstr>Examples of Ethos, Pathos, Logos in Commercials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CHARLTON ELIZABETH</cp:lastModifiedBy>
  <cp:revision>99</cp:revision>
  <dcterms:created xsi:type="dcterms:W3CDTF">2013-07-15T20:26:40Z</dcterms:created>
  <dcterms:modified xsi:type="dcterms:W3CDTF">2018-03-13T14:33:03Z</dcterms:modified>
</cp:coreProperties>
</file>