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355" r:id="rId3"/>
    <p:sldId id="356" r:id="rId4"/>
    <p:sldId id="357" r:id="rId5"/>
    <p:sldId id="334" r:id="rId6"/>
    <p:sldId id="335" r:id="rId7"/>
    <p:sldId id="354" r:id="rId8"/>
    <p:sldId id="353"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278" r:id="rId26"/>
    <p:sldId id="358" r:id="rId27"/>
    <p:sldId id="359" r:id="rId28"/>
    <p:sldId id="360" r:id="rId29"/>
    <p:sldId id="380" r:id="rId30"/>
    <p:sldId id="352" r:id="rId31"/>
    <p:sldId id="294" r:id="rId32"/>
    <p:sldId id="372" r:id="rId33"/>
    <p:sldId id="361" r:id="rId34"/>
    <p:sldId id="381" r:id="rId35"/>
    <p:sldId id="382" r:id="rId36"/>
    <p:sldId id="383" r:id="rId37"/>
    <p:sldId id="384" r:id="rId38"/>
    <p:sldId id="385" r:id="rId39"/>
    <p:sldId id="386" r:id="rId40"/>
    <p:sldId id="387" r:id="rId41"/>
    <p:sldId id="364" r:id="rId42"/>
    <p:sldId id="365" r:id="rId43"/>
    <p:sldId id="366" r:id="rId44"/>
    <p:sldId id="377" r:id="rId45"/>
    <p:sldId id="389" r:id="rId46"/>
    <p:sldId id="390" r:id="rId47"/>
    <p:sldId id="391" r:id="rId48"/>
    <p:sldId id="392" r:id="rId49"/>
    <p:sldId id="393" r:id="rId50"/>
    <p:sldId id="394" r:id="rId51"/>
    <p:sldId id="367" r:id="rId52"/>
    <p:sldId id="368" r:id="rId53"/>
    <p:sldId id="36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4" d="100"/>
          <a:sy n="64" d="100"/>
        </p:scale>
        <p:origin x="5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S::echarlton@owatonna.k12.mn.us::ed2c7363-624f-4001-af6b-6e4fe19ada12" providerId="AD" clId="Web-{C83FEAF4-E433-4488-9632-EDB917272BA7}"/>
    <pc:docChg chg="addSld delSld modSld">
      <pc:chgData name="CHARLTON ELIZABETH" userId="S::echarlton@owatonna.k12.mn.us::ed2c7363-624f-4001-af6b-6e4fe19ada12" providerId="AD" clId="Web-{C83FEAF4-E433-4488-9632-EDB917272BA7}" dt="2018-05-01T15:47:37.838" v="38"/>
      <pc:docMkLst>
        <pc:docMk/>
      </pc:docMkLst>
      <pc:sldChg chg="del">
        <pc:chgData name="CHARLTON ELIZABETH" userId="S::echarlton@owatonna.k12.mn.us::ed2c7363-624f-4001-af6b-6e4fe19ada12" providerId="AD" clId="Web-{C83FEAF4-E433-4488-9632-EDB917272BA7}" dt="2018-05-01T15:46:39.620" v="3"/>
        <pc:sldMkLst>
          <pc:docMk/>
          <pc:sldMk cId="777886657" sldId="362"/>
        </pc:sldMkLst>
      </pc:sldChg>
      <pc:sldChg chg="del">
        <pc:chgData name="CHARLTON ELIZABETH" userId="S::echarlton@owatonna.k12.mn.us::ed2c7363-624f-4001-af6b-6e4fe19ada12" providerId="AD" clId="Web-{C83FEAF4-E433-4488-9632-EDB917272BA7}" dt="2018-05-01T15:46:41.010" v="4"/>
        <pc:sldMkLst>
          <pc:docMk/>
          <pc:sldMk cId="2234638200" sldId="363"/>
        </pc:sldMkLst>
      </pc:sldChg>
      <pc:sldChg chg="modSp">
        <pc:chgData name="CHARLTON ELIZABETH" userId="S::echarlton@owatonna.k12.mn.us::ed2c7363-624f-4001-af6b-6e4fe19ada12" providerId="AD" clId="Web-{C83FEAF4-E433-4488-9632-EDB917272BA7}" dt="2018-05-01T15:47:37.072" v="36"/>
        <pc:sldMkLst>
          <pc:docMk/>
          <pc:sldMk cId="4246086962" sldId="369"/>
        </pc:sldMkLst>
        <pc:spChg chg="mod">
          <ac:chgData name="CHARLTON ELIZABETH" userId="S::echarlton@owatonna.k12.mn.us::ed2c7363-624f-4001-af6b-6e4fe19ada12" providerId="AD" clId="Web-{C83FEAF4-E433-4488-9632-EDB917272BA7}" dt="2018-05-01T15:47:37.072" v="36"/>
          <ac:spMkLst>
            <pc:docMk/>
            <pc:sldMk cId="4246086962" sldId="369"/>
            <ac:spMk id="3" creationId="{0C359D37-2507-4F66-BF3A-6E9420ADF1E2}"/>
          </ac:spMkLst>
        </pc:spChg>
      </pc:sldChg>
      <pc:sldChg chg="del">
        <pc:chgData name="CHARLTON ELIZABETH" userId="S::echarlton@owatonna.k12.mn.us::ed2c7363-624f-4001-af6b-6e4fe19ada12" providerId="AD" clId="Web-{C83FEAF4-E433-4488-9632-EDB917272BA7}" dt="2018-05-01T15:46:08.448" v="0"/>
        <pc:sldMkLst>
          <pc:docMk/>
          <pc:sldMk cId="2278211978" sldId="370"/>
        </pc:sldMkLst>
      </pc:sldChg>
      <pc:sldChg chg="del">
        <pc:chgData name="CHARLTON ELIZABETH" userId="S::echarlton@owatonna.k12.mn.us::ed2c7363-624f-4001-af6b-6e4fe19ada12" providerId="AD" clId="Web-{C83FEAF4-E433-4488-9632-EDB917272BA7}" dt="2018-05-01T15:46:15.354" v="1"/>
        <pc:sldMkLst>
          <pc:docMk/>
          <pc:sldMk cId="3854549618" sldId="371"/>
        </pc:sldMkLst>
      </pc:sldChg>
      <pc:sldChg chg="del">
        <pc:chgData name="CHARLTON ELIZABETH" userId="S::echarlton@owatonna.k12.mn.us::ed2c7363-624f-4001-af6b-6e4fe19ada12" providerId="AD" clId="Web-{C83FEAF4-E433-4488-9632-EDB917272BA7}" dt="2018-05-01T15:46:45.854" v="8"/>
        <pc:sldMkLst>
          <pc:docMk/>
          <pc:sldMk cId="574801524" sldId="373"/>
        </pc:sldMkLst>
      </pc:sldChg>
      <pc:sldChg chg="del">
        <pc:chgData name="CHARLTON ELIZABETH" userId="S::echarlton@owatonna.k12.mn.us::ed2c7363-624f-4001-af6b-6e4fe19ada12" providerId="AD" clId="Web-{C83FEAF4-E433-4488-9632-EDB917272BA7}" dt="2018-05-01T15:46:42.120" v="5"/>
        <pc:sldMkLst>
          <pc:docMk/>
          <pc:sldMk cId="1626379094" sldId="374"/>
        </pc:sldMkLst>
      </pc:sldChg>
      <pc:sldChg chg="del">
        <pc:chgData name="CHARLTON ELIZABETH" userId="S::echarlton@owatonna.k12.mn.us::ed2c7363-624f-4001-af6b-6e4fe19ada12" providerId="AD" clId="Web-{C83FEAF4-E433-4488-9632-EDB917272BA7}" dt="2018-05-01T15:46:44.119" v="7"/>
        <pc:sldMkLst>
          <pc:docMk/>
          <pc:sldMk cId="4119488837" sldId="375"/>
        </pc:sldMkLst>
      </pc:sldChg>
      <pc:sldChg chg="del">
        <pc:chgData name="CHARLTON ELIZABETH" userId="S::echarlton@owatonna.k12.mn.us::ed2c7363-624f-4001-af6b-6e4fe19ada12" providerId="AD" clId="Web-{C83FEAF4-E433-4488-9632-EDB917272BA7}" dt="2018-05-01T15:46:43.010" v="6"/>
        <pc:sldMkLst>
          <pc:docMk/>
          <pc:sldMk cId="2374907326" sldId="376"/>
        </pc:sldMkLst>
      </pc:sldChg>
      <pc:sldChg chg="del">
        <pc:chgData name="CHARLTON ELIZABETH" userId="S::echarlton@owatonna.k12.mn.us::ed2c7363-624f-4001-af6b-6e4fe19ada12" providerId="AD" clId="Web-{C83FEAF4-E433-4488-9632-EDB917272BA7}" dt="2018-05-01T15:47:12.323" v="10"/>
        <pc:sldMkLst>
          <pc:docMk/>
          <pc:sldMk cId="2876647794" sldId="378"/>
        </pc:sldMkLst>
      </pc:sldChg>
      <pc:sldChg chg="add">
        <pc:chgData name="CHARLTON ELIZABETH" userId="S::echarlton@owatonna.k12.mn.us::ed2c7363-624f-4001-af6b-6e4fe19ada12" providerId="AD" clId="Web-{C83FEAF4-E433-4488-9632-EDB917272BA7}" dt="2018-05-01T15:46:34.041" v="2"/>
        <pc:sldMkLst>
          <pc:docMk/>
          <pc:sldMk cId="1247334063" sldId="381"/>
        </pc:sldMkLst>
      </pc:sldChg>
      <pc:sldChg chg="add">
        <pc:chgData name="CHARLTON ELIZABETH" userId="S::echarlton@owatonna.k12.mn.us::ed2c7363-624f-4001-af6b-6e4fe19ada12" providerId="AD" clId="Web-{C83FEAF4-E433-4488-9632-EDB917272BA7}" dt="2018-05-01T15:46:34.041" v="2"/>
        <pc:sldMkLst>
          <pc:docMk/>
          <pc:sldMk cId="3148048756" sldId="382"/>
        </pc:sldMkLst>
      </pc:sldChg>
      <pc:sldChg chg="add">
        <pc:chgData name="CHARLTON ELIZABETH" userId="S::echarlton@owatonna.k12.mn.us::ed2c7363-624f-4001-af6b-6e4fe19ada12" providerId="AD" clId="Web-{C83FEAF4-E433-4488-9632-EDB917272BA7}" dt="2018-05-01T15:46:34.041" v="2"/>
        <pc:sldMkLst>
          <pc:docMk/>
          <pc:sldMk cId="1390190293" sldId="383"/>
        </pc:sldMkLst>
      </pc:sldChg>
      <pc:sldChg chg="add">
        <pc:chgData name="CHARLTON ELIZABETH" userId="S::echarlton@owatonna.k12.mn.us::ed2c7363-624f-4001-af6b-6e4fe19ada12" providerId="AD" clId="Web-{C83FEAF4-E433-4488-9632-EDB917272BA7}" dt="2018-05-01T15:46:34.041" v="2"/>
        <pc:sldMkLst>
          <pc:docMk/>
          <pc:sldMk cId="3511439044" sldId="384"/>
        </pc:sldMkLst>
      </pc:sldChg>
      <pc:sldChg chg="add">
        <pc:chgData name="CHARLTON ELIZABETH" userId="S::echarlton@owatonna.k12.mn.us::ed2c7363-624f-4001-af6b-6e4fe19ada12" providerId="AD" clId="Web-{C83FEAF4-E433-4488-9632-EDB917272BA7}" dt="2018-05-01T15:46:34.041" v="2"/>
        <pc:sldMkLst>
          <pc:docMk/>
          <pc:sldMk cId="1290882073" sldId="385"/>
        </pc:sldMkLst>
      </pc:sldChg>
      <pc:sldChg chg="add">
        <pc:chgData name="CHARLTON ELIZABETH" userId="S::echarlton@owatonna.k12.mn.us::ed2c7363-624f-4001-af6b-6e4fe19ada12" providerId="AD" clId="Web-{C83FEAF4-E433-4488-9632-EDB917272BA7}" dt="2018-05-01T15:46:34.041" v="2"/>
        <pc:sldMkLst>
          <pc:docMk/>
          <pc:sldMk cId="3854549618" sldId="386"/>
        </pc:sldMkLst>
      </pc:sldChg>
      <pc:sldChg chg="add">
        <pc:chgData name="CHARLTON ELIZABETH" userId="S::echarlton@owatonna.k12.mn.us::ed2c7363-624f-4001-af6b-6e4fe19ada12" providerId="AD" clId="Web-{C83FEAF4-E433-4488-9632-EDB917272BA7}" dt="2018-05-01T15:46:34.041" v="2"/>
        <pc:sldMkLst>
          <pc:docMk/>
          <pc:sldMk cId="3612443963" sldId="387"/>
        </pc:sldMkLst>
      </pc:sldChg>
      <pc:sldChg chg="add">
        <pc:chgData name="CHARLTON ELIZABETH" userId="S::echarlton@owatonna.k12.mn.us::ed2c7363-624f-4001-af6b-6e4fe19ada12" providerId="AD" clId="Web-{C83FEAF4-E433-4488-9632-EDB917272BA7}" dt="2018-05-01T15:47:10.182" v="9"/>
        <pc:sldMkLst>
          <pc:docMk/>
          <pc:sldMk cId="2531989835" sldId="388"/>
        </pc:sldMkLst>
      </pc:sldChg>
    </pc:docChg>
  </pc:docChgLst>
  <pc:docChgLst>
    <pc:chgData name="CHARLTON ELIZABETH" userId="ed2c7363-624f-4001-af6b-6e4fe19ada12" providerId="ADAL" clId="{CC238F1B-0B03-4433-8034-4FCE7D5C049F}"/>
    <pc:docChg chg="custSel addSld delSld modSld">
      <pc:chgData name="CHARLTON ELIZABETH" userId="ed2c7363-624f-4001-af6b-6e4fe19ada12" providerId="ADAL" clId="{CC238F1B-0B03-4433-8034-4FCE7D5C049F}" dt="2018-04-29T02:10:10.915" v="497" actId="20577"/>
      <pc:docMkLst>
        <pc:docMk/>
      </pc:docMkLst>
      <pc:sldChg chg="del">
        <pc:chgData name="CHARLTON ELIZABETH" userId="ed2c7363-624f-4001-af6b-6e4fe19ada12" providerId="ADAL" clId="{CC238F1B-0B03-4433-8034-4FCE7D5C049F}" dt="2018-04-29T01:29:07.272" v="1" actId="2696"/>
        <pc:sldMkLst>
          <pc:docMk/>
          <pc:sldMk cId="109857222" sldId="256"/>
        </pc:sldMkLst>
      </pc:sldChg>
      <pc:sldChg chg="add setBg">
        <pc:chgData name="CHARLTON ELIZABETH" userId="ed2c7363-624f-4001-af6b-6e4fe19ada12" providerId="ADAL" clId="{CC238F1B-0B03-4433-8034-4FCE7D5C049F}" dt="2018-04-29T01:29:16.793" v="3" actId="20577"/>
        <pc:sldMkLst>
          <pc:docMk/>
          <pc:sldMk cId="2792787389" sldId="257"/>
        </pc:sldMkLst>
      </pc:sldChg>
      <pc:sldChg chg="add del">
        <pc:chgData name="CHARLTON ELIZABETH" userId="ed2c7363-624f-4001-af6b-6e4fe19ada12" providerId="ADAL" clId="{CC238F1B-0B03-4433-8034-4FCE7D5C049F}" dt="2018-04-29T02:09:20.731" v="397" actId="2696"/>
        <pc:sldMkLst>
          <pc:docMk/>
          <pc:sldMk cId="1213106476" sldId="267"/>
        </pc:sldMkLst>
      </pc:sldChg>
      <pc:sldChg chg="modSp add">
        <pc:chgData name="CHARLTON ELIZABETH" userId="ed2c7363-624f-4001-af6b-6e4fe19ada12" providerId="ADAL" clId="{CC238F1B-0B03-4433-8034-4FCE7D5C049F}" dt="2018-04-29T01:41:12.641" v="337" actId="20577"/>
        <pc:sldMkLst>
          <pc:docMk/>
          <pc:sldMk cId="1245759991" sldId="278"/>
        </pc:sldMkLst>
        <pc:spChg chg="mod">
          <ac:chgData name="CHARLTON ELIZABETH" userId="ed2c7363-624f-4001-af6b-6e4fe19ada12" providerId="ADAL" clId="{CC238F1B-0B03-4433-8034-4FCE7D5C049F}" dt="2018-04-29T01:41:12.641" v="337" actId="20577"/>
          <ac:spMkLst>
            <pc:docMk/>
            <pc:sldMk cId="1245759991" sldId="278"/>
            <ac:spMk id="3" creationId="{1FF0B6F0-521C-4924-A3B3-E297887D94D0}"/>
          </ac:spMkLst>
        </pc:spChg>
      </pc:sldChg>
      <pc:sldChg chg="add">
        <pc:chgData name="CHARLTON ELIZABETH" userId="ed2c7363-624f-4001-af6b-6e4fe19ada12" providerId="ADAL" clId="{CC238F1B-0B03-4433-8034-4FCE7D5C049F}" dt="2018-04-29T01:28:59.415" v="0" actId="20577"/>
        <pc:sldMkLst>
          <pc:docMk/>
          <pc:sldMk cId="373809661" sldId="294"/>
        </pc:sldMkLst>
      </pc:sldChg>
      <pc:sldChg chg="modSp add">
        <pc:chgData name="CHARLTON ELIZABETH" userId="ed2c7363-624f-4001-af6b-6e4fe19ada12" providerId="ADAL" clId="{CC238F1B-0B03-4433-8034-4FCE7D5C049F}" dt="2018-04-29T01:43:52.523" v="393" actId="20577"/>
        <pc:sldMkLst>
          <pc:docMk/>
          <pc:sldMk cId="3309457837" sldId="334"/>
        </pc:sldMkLst>
        <pc:spChg chg="mod">
          <ac:chgData name="CHARLTON ELIZABETH" userId="ed2c7363-624f-4001-af6b-6e4fe19ada12" providerId="ADAL" clId="{CC238F1B-0B03-4433-8034-4FCE7D5C049F}" dt="2018-04-29T01:43:52.523" v="393" actId="20577"/>
          <ac:spMkLst>
            <pc:docMk/>
            <pc:sldMk cId="3309457837" sldId="334"/>
            <ac:spMk id="3" creationId="{83F4AF06-0E94-4247-9C9B-D8062C01CF92}"/>
          </ac:spMkLst>
        </pc:spChg>
      </pc:sldChg>
      <pc:sldChg chg="add">
        <pc:chgData name="CHARLTON ELIZABETH" userId="ed2c7363-624f-4001-af6b-6e4fe19ada12" providerId="ADAL" clId="{CC238F1B-0B03-4433-8034-4FCE7D5C049F}" dt="2018-04-29T01:28:59.415" v="0" actId="20577"/>
        <pc:sldMkLst>
          <pc:docMk/>
          <pc:sldMk cId="3951129945" sldId="335"/>
        </pc:sldMkLst>
      </pc:sldChg>
      <pc:sldChg chg="add">
        <pc:chgData name="CHARLTON ELIZABETH" userId="ed2c7363-624f-4001-af6b-6e4fe19ada12" providerId="ADAL" clId="{CC238F1B-0B03-4433-8034-4FCE7D5C049F}" dt="2018-04-29T01:28:59.415" v="0" actId="20577"/>
        <pc:sldMkLst>
          <pc:docMk/>
          <pc:sldMk cId="1348849531" sldId="336"/>
        </pc:sldMkLst>
      </pc:sldChg>
      <pc:sldChg chg="add">
        <pc:chgData name="CHARLTON ELIZABETH" userId="ed2c7363-624f-4001-af6b-6e4fe19ada12" providerId="ADAL" clId="{CC238F1B-0B03-4433-8034-4FCE7D5C049F}" dt="2018-04-29T01:28:59.415" v="0" actId="20577"/>
        <pc:sldMkLst>
          <pc:docMk/>
          <pc:sldMk cId="225883651" sldId="337"/>
        </pc:sldMkLst>
      </pc:sldChg>
      <pc:sldChg chg="add">
        <pc:chgData name="CHARLTON ELIZABETH" userId="ed2c7363-624f-4001-af6b-6e4fe19ada12" providerId="ADAL" clId="{CC238F1B-0B03-4433-8034-4FCE7D5C049F}" dt="2018-04-29T01:28:59.415" v="0" actId="20577"/>
        <pc:sldMkLst>
          <pc:docMk/>
          <pc:sldMk cId="364674069" sldId="338"/>
        </pc:sldMkLst>
      </pc:sldChg>
      <pc:sldChg chg="add">
        <pc:chgData name="CHARLTON ELIZABETH" userId="ed2c7363-624f-4001-af6b-6e4fe19ada12" providerId="ADAL" clId="{CC238F1B-0B03-4433-8034-4FCE7D5C049F}" dt="2018-04-29T01:28:59.415" v="0" actId="20577"/>
        <pc:sldMkLst>
          <pc:docMk/>
          <pc:sldMk cId="362958869" sldId="339"/>
        </pc:sldMkLst>
      </pc:sldChg>
      <pc:sldChg chg="add">
        <pc:chgData name="CHARLTON ELIZABETH" userId="ed2c7363-624f-4001-af6b-6e4fe19ada12" providerId="ADAL" clId="{CC238F1B-0B03-4433-8034-4FCE7D5C049F}" dt="2018-04-29T01:28:59.415" v="0" actId="20577"/>
        <pc:sldMkLst>
          <pc:docMk/>
          <pc:sldMk cId="2268918102" sldId="340"/>
        </pc:sldMkLst>
      </pc:sldChg>
      <pc:sldChg chg="add">
        <pc:chgData name="CHARLTON ELIZABETH" userId="ed2c7363-624f-4001-af6b-6e4fe19ada12" providerId="ADAL" clId="{CC238F1B-0B03-4433-8034-4FCE7D5C049F}" dt="2018-04-29T01:28:59.415" v="0" actId="20577"/>
        <pc:sldMkLst>
          <pc:docMk/>
          <pc:sldMk cId="1426035251" sldId="341"/>
        </pc:sldMkLst>
      </pc:sldChg>
      <pc:sldChg chg="add">
        <pc:chgData name="CHARLTON ELIZABETH" userId="ed2c7363-624f-4001-af6b-6e4fe19ada12" providerId="ADAL" clId="{CC238F1B-0B03-4433-8034-4FCE7D5C049F}" dt="2018-04-29T01:28:59.415" v="0" actId="20577"/>
        <pc:sldMkLst>
          <pc:docMk/>
          <pc:sldMk cId="1897758193" sldId="342"/>
        </pc:sldMkLst>
      </pc:sldChg>
      <pc:sldChg chg="add">
        <pc:chgData name="CHARLTON ELIZABETH" userId="ed2c7363-624f-4001-af6b-6e4fe19ada12" providerId="ADAL" clId="{CC238F1B-0B03-4433-8034-4FCE7D5C049F}" dt="2018-04-29T01:28:59.415" v="0" actId="20577"/>
        <pc:sldMkLst>
          <pc:docMk/>
          <pc:sldMk cId="1644484904" sldId="343"/>
        </pc:sldMkLst>
      </pc:sldChg>
      <pc:sldChg chg="add">
        <pc:chgData name="CHARLTON ELIZABETH" userId="ed2c7363-624f-4001-af6b-6e4fe19ada12" providerId="ADAL" clId="{CC238F1B-0B03-4433-8034-4FCE7D5C049F}" dt="2018-04-29T01:28:59.415" v="0" actId="20577"/>
        <pc:sldMkLst>
          <pc:docMk/>
          <pc:sldMk cId="3640867068" sldId="344"/>
        </pc:sldMkLst>
      </pc:sldChg>
      <pc:sldChg chg="add">
        <pc:chgData name="CHARLTON ELIZABETH" userId="ed2c7363-624f-4001-af6b-6e4fe19ada12" providerId="ADAL" clId="{CC238F1B-0B03-4433-8034-4FCE7D5C049F}" dt="2018-04-29T01:28:59.415" v="0" actId="20577"/>
        <pc:sldMkLst>
          <pc:docMk/>
          <pc:sldMk cId="2099330502" sldId="345"/>
        </pc:sldMkLst>
      </pc:sldChg>
      <pc:sldChg chg="add">
        <pc:chgData name="CHARLTON ELIZABETH" userId="ed2c7363-624f-4001-af6b-6e4fe19ada12" providerId="ADAL" clId="{CC238F1B-0B03-4433-8034-4FCE7D5C049F}" dt="2018-04-29T01:28:59.415" v="0" actId="20577"/>
        <pc:sldMkLst>
          <pc:docMk/>
          <pc:sldMk cId="2745602996" sldId="346"/>
        </pc:sldMkLst>
      </pc:sldChg>
      <pc:sldChg chg="add">
        <pc:chgData name="CHARLTON ELIZABETH" userId="ed2c7363-624f-4001-af6b-6e4fe19ada12" providerId="ADAL" clId="{CC238F1B-0B03-4433-8034-4FCE7D5C049F}" dt="2018-04-29T01:28:59.415" v="0" actId="20577"/>
        <pc:sldMkLst>
          <pc:docMk/>
          <pc:sldMk cId="2475484283" sldId="347"/>
        </pc:sldMkLst>
      </pc:sldChg>
      <pc:sldChg chg="add">
        <pc:chgData name="CHARLTON ELIZABETH" userId="ed2c7363-624f-4001-af6b-6e4fe19ada12" providerId="ADAL" clId="{CC238F1B-0B03-4433-8034-4FCE7D5C049F}" dt="2018-04-29T01:28:59.415" v="0" actId="20577"/>
        <pc:sldMkLst>
          <pc:docMk/>
          <pc:sldMk cId="3156012971" sldId="348"/>
        </pc:sldMkLst>
      </pc:sldChg>
      <pc:sldChg chg="add">
        <pc:chgData name="CHARLTON ELIZABETH" userId="ed2c7363-624f-4001-af6b-6e4fe19ada12" providerId="ADAL" clId="{CC238F1B-0B03-4433-8034-4FCE7D5C049F}" dt="2018-04-29T01:28:59.415" v="0" actId="20577"/>
        <pc:sldMkLst>
          <pc:docMk/>
          <pc:sldMk cId="771522352" sldId="349"/>
        </pc:sldMkLst>
      </pc:sldChg>
      <pc:sldChg chg="add">
        <pc:chgData name="CHARLTON ELIZABETH" userId="ed2c7363-624f-4001-af6b-6e4fe19ada12" providerId="ADAL" clId="{CC238F1B-0B03-4433-8034-4FCE7D5C049F}" dt="2018-04-29T01:28:59.415" v="0" actId="20577"/>
        <pc:sldMkLst>
          <pc:docMk/>
          <pc:sldMk cId="77187555" sldId="350"/>
        </pc:sldMkLst>
      </pc:sldChg>
      <pc:sldChg chg="add">
        <pc:chgData name="CHARLTON ELIZABETH" userId="ed2c7363-624f-4001-af6b-6e4fe19ada12" providerId="ADAL" clId="{CC238F1B-0B03-4433-8034-4FCE7D5C049F}" dt="2018-04-29T01:28:59.415" v="0" actId="20577"/>
        <pc:sldMkLst>
          <pc:docMk/>
          <pc:sldMk cId="3781618040" sldId="351"/>
        </pc:sldMkLst>
      </pc:sldChg>
      <pc:sldChg chg="add">
        <pc:chgData name="CHARLTON ELIZABETH" userId="ed2c7363-624f-4001-af6b-6e4fe19ada12" providerId="ADAL" clId="{CC238F1B-0B03-4433-8034-4FCE7D5C049F}" dt="2018-04-29T01:28:59.415" v="0" actId="20577"/>
        <pc:sldMkLst>
          <pc:docMk/>
          <pc:sldMk cId="1973020871" sldId="352"/>
        </pc:sldMkLst>
      </pc:sldChg>
      <pc:sldChg chg="add">
        <pc:chgData name="CHARLTON ELIZABETH" userId="ed2c7363-624f-4001-af6b-6e4fe19ada12" providerId="ADAL" clId="{CC238F1B-0B03-4433-8034-4FCE7D5C049F}" dt="2018-04-29T01:28:59.415" v="0" actId="20577"/>
        <pc:sldMkLst>
          <pc:docMk/>
          <pc:sldMk cId="4051346918" sldId="353"/>
        </pc:sldMkLst>
      </pc:sldChg>
      <pc:sldChg chg="add">
        <pc:chgData name="CHARLTON ELIZABETH" userId="ed2c7363-624f-4001-af6b-6e4fe19ada12" providerId="ADAL" clId="{CC238F1B-0B03-4433-8034-4FCE7D5C049F}" dt="2018-04-29T01:28:59.415" v="0" actId="20577"/>
        <pc:sldMkLst>
          <pc:docMk/>
          <pc:sldMk cId="842163915" sldId="354"/>
        </pc:sldMkLst>
      </pc:sldChg>
      <pc:sldChg chg="add setBg">
        <pc:chgData name="CHARLTON ELIZABETH" userId="ed2c7363-624f-4001-af6b-6e4fe19ada12" providerId="ADAL" clId="{CC238F1B-0B03-4433-8034-4FCE7D5C049F}" dt="2018-04-29T01:29:34.549" v="4" actId="20577"/>
        <pc:sldMkLst>
          <pc:docMk/>
          <pc:sldMk cId="4278480462" sldId="355"/>
        </pc:sldMkLst>
      </pc:sldChg>
      <pc:sldChg chg="modSp add">
        <pc:chgData name="CHARLTON ELIZABETH" userId="ed2c7363-624f-4001-af6b-6e4fe19ada12" providerId="ADAL" clId="{CC238F1B-0B03-4433-8034-4FCE7D5C049F}" dt="2018-04-29T02:10:10.915" v="497" actId="20577"/>
        <pc:sldMkLst>
          <pc:docMk/>
          <pc:sldMk cId="1783304597" sldId="356"/>
        </pc:sldMkLst>
        <pc:spChg chg="mod">
          <ac:chgData name="CHARLTON ELIZABETH" userId="ed2c7363-624f-4001-af6b-6e4fe19ada12" providerId="ADAL" clId="{CC238F1B-0B03-4433-8034-4FCE7D5C049F}" dt="2018-04-29T02:10:10.915" v="497" actId="20577"/>
          <ac:spMkLst>
            <pc:docMk/>
            <pc:sldMk cId="1783304597" sldId="356"/>
            <ac:spMk id="3" creationId="{4210AC85-F4A3-40B0-BE6E-9C128BDBC628}"/>
          </ac:spMkLst>
        </pc:spChg>
      </pc:sldChg>
      <pc:sldChg chg="modSp add">
        <pc:chgData name="CHARLTON ELIZABETH" userId="ed2c7363-624f-4001-af6b-6e4fe19ada12" providerId="ADAL" clId="{CC238F1B-0B03-4433-8034-4FCE7D5C049F}" dt="2018-04-29T01:29:57.480" v="30" actId="20577"/>
        <pc:sldMkLst>
          <pc:docMk/>
          <pc:sldMk cId="1506856312" sldId="357"/>
        </pc:sldMkLst>
        <pc:spChg chg="mod">
          <ac:chgData name="CHARLTON ELIZABETH" userId="ed2c7363-624f-4001-af6b-6e4fe19ada12" providerId="ADAL" clId="{CC238F1B-0B03-4433-8034-4FCE7D5C049F}" dt="2018-04-29T01:29:57.480" v="30" actId="20577"/>
          <ac:spMkLst>
            <pc:docMk/>
            <pc:sldMk cId="1506856312" sldId="357"/>
            <ac:spMk id="3" creationId="{D3AF47EE-0D62-4314-9410-7566C663C68D}"/>
          </ac:spMkLst>
        </pc:spChg>
      </pc:sldChg>
      <pc:sldChg chg="add setBg">
        <pc:chgData name="CHARLTON ELIZABETH" userId="ed2c7363-624f-4001-af6b-6e4fe19ada12" providerId="ADAL" clId="{CC238F1B-0B03-4433-8034-4FCE7D5C049F}" dt="2018-04-29T01:29:34.549" v="4" actId="20577"/>
        <pc:sldMkLst>
          <pc:docMk/>
          <pc:sldMk cId="2431534439" sldId="358"/>
        </pc:sldMkLst>
      </pc:sldChg>
      <pc:sldChg chg="add">
        <pc:chgData name="CHARLTON ELIZABETH" userId="ed2c7363-624f-4001-af6b-6e4fe19ada12" providerId="ADAL" clId="{CC238F1B-0B03-4433-8034-4FCE7D5C049F}" dt="2018-04-29T01:28:59.415" v="0" actId="20577"/>
        <pc:sldMkLst>
          <pc:docMk/>
          <pc:sldMk cId="1089534896" sldId="359"/>
        </pc:sldMkLst>
      </pc:sldChg>
      <pc:sldChg chg="add">
        <pc:chgData name="CHARLTON ELIZABETH" userId="ed2c7363-624f-4001-af6b-6e4fe19ada12" providerId="ADAL" clId="{CC238F1B-0B03-4433-8034-4FCE7D5C049F}" dt="2018-04-29T01:28:59.415" v="0" actId="20577"/>
        <pc:sldMkLst>
          <pc:docMk/>
          <pc:sldMk cId="365662064" sldId="360"/>
        </pc:sldMkLst>
      </pc:sldChg>
      <pc:sldChg chg="add setBg">
        <pc:chgData name="CHARLTON ELIZABETH" userId="ed2c7363-624f-4001-af6b-6e4fe19ada12" providerId="ADAL" clId="{CC238F1B-0B03-4433-8034-4FCE7D5C049F}" dt="2018-04-29T01:29:34.549" v="4" actId="20577"/>
        <pc:sldMkLst>
          <pc:docMk/>
          <pc:sldMk cId="1962995918" sldId="361"/>
        </pc:sldMkLst>
      </pc:sldChg>
      <pc:sldChg chg="add">
        <pc:chgData name="CHARLTON ELIZABETH" userId="ed2c7363-624f-4001-af6b-6e4fe19ada12" providerId="ADAL" clId="{CC238F1B-0B03-4433-8034-4FCE7D5C049F}" dt="2018-04-29T01:28:59.415" v="0" actId="20577"/>
        <pc:sldMkLst>
          <pc:docMk/>
          <pc:sldMk cId="777886657" sldId="362"/>
        </pc:sldMkLst>
      </pc:sldChg>
      <pc:sldChg chg="add">
        <pc:chgData name="CHARLTON ELIZABETH" userId="ed2c7363-624f-4001-af6b-6e4fe19ada12" providerId="ADAL" clId="{CC238F1B-0B03-4433-8034-4FCE7D5C049F}" dt="2018-04-29T01:28:59.415" v="0" actId="20577"/>
        <pc:sldMkLst>
          <pc:docMk/>
          <pc:sldMk cId="2234638200" sldId="363"/>
        </pc:sldMkLst>
      </pc:sldChg>
      <pc:sldChg chg="add setBg">
        <pc:chgData name="CHARLTON ELIZABETH" userId="ed2c7363-624f-4001-af6b-6e4fe19ada12" providerId="ADAL" clId="{CC238F1B-0B03-4433-8034-4FCE7D5C049F}" dt="2018-04-29T01:29:34.549" v="4" actId="20577"/>
        <pc:sldMkLst>
          <pc:docMk/>
          <pc:sldMk cId="1349104187" sldId="364"/>
        </pc:sldMkLst>
      </pc:sldChg>
      <pc:sldChg chg="add">
        <pc:chgData name="CHARLTON ELIZABETH" userId="ed2c7363-624f-4001-af6b-6e4fe19ada12" providerId="ADAL" clId="{CC238F1B-0B03-4433-8034-4FCE7D5C049F}" dt="2018-04-29T01:28:59.415" v="0" actId="20577"/>
        <pc:sldMkLst>
          <pc:docMk/>
          <pc:sldMk cId="1915537627" sldId="365"/>
        </pc:sldMkLst>
      </pc:sldChg>
      <pc:sldChg chg="add">
        <pc:chgData name="CHARLTON ELIZABETH" userId="ed2c7363-624f-4001-af6b-6e4fe19ada12" providerId="ADAL" clId="{CC238F1B-0B03-4433-8034-4FCE7D5C049F}" dt="2018-04-29T01:28:59.415" v="0" actId="20577"/>
        <pc:sldMkLst>
          <pc:docMk/>
          <pc:sldMk cId="794961248" sldId="366"/>
        </pc:sldMkLst>
      </pc:sldChg>
      <pc:sldChg chg="add setBg">
        <pc:chgData name="CHARLTON ELIZABETH" userId="ed2c7363-624f-4001-af6b-6e4fe19ada12" providerId="ADAL" clId="{CC238F1B-0B03-4433-8034-4FCE7D5C049F}" dt="2018-04-29T01:29:34.549" v="4" actId="20577"/>
        <pc:sldMkLst>
          <pc:docMk/>
          <pc:sldMk cId="2012064346" sldId="367"/>
        </pc:sldMkLst>
      </pc:sldChg>
      <pc:sldChg chg="add">
        <pc:chgData name="CHARLTON ELIZABETH" userId="ed2c7363-624f-4001-af6b-6e4fe19ada12" providerId="ADAL" clId="{CC238F1B-0B03-4433-8034-4FCE7D5C049F}" dt="2018-04-29T01:28:59.415" v="0" actId="20577"/>
        <pc:sldMkLst>
          <pc:docMk/>
          <pc:sldMk cId="4061295067" sldId="368"/>
        </pc:sldMkLst>
      </pc:sldChg>
      <pc:sldChg chg="add">
        <pc:chgData name="CHARLTON ELIZABETH" userId="ed2c7363-624f-4001-af6b-6e4fe19ada12" providerId="ADAL" clId="{CC238F1B-0B03-4433-8034-4FCE7D5C049F}" dt="2018-04-29T01:28:59.415" v="0" actId="20577"/>
        <pc:sldMkLst>
          <pc:docMk/>
          <pc:sldMk cId="4246086962" sldId="369"/>
        </pc:sldMkLst>
      </pc:sldChg>
      <pc:sldChg chg="add">
        <pc:chgData name="CHARLTON ELIZABETH" userId="ed2c7363-624f-4001-af6b-6e4fe19ada12" providerId="ADAL" clId="{CC238F1B-0B03-4433-8034-4FCE7D5C049F}" dt="2018-04-29T01:28:59.415" v="0" actId="20577"/>
        <pc:sldMkLst>
          <pc:docMk/>
          <pc:sldMk cId="2278211978" sldId="370"/>
        </pc:sldMkLst>
      </pc:sldChg>
      <pc:sldChg chg="add">
        <pc:chgData name="CHARLTON ELIZABETH" userId="ed2c7363-624f-4001-af6b-6e4fe19ada12" providerId="ADAL" clId="{CC238F1B-0B03-4433-8034-4FCE7D5C049F}" dt="2018-04-29T01:28:59.415" v="0" actId="20577"/>
        <pc:sldMkLst>
          <pc:docMk/>
          <pc:sldMk cId="3854549618" sldId="371"/>
        </pc:sldMkLst>
      </pc:sldChg>
      <pc:sldChg chg="add">
        <pc:chgData name="CHARLTON ELIZABETH" userId="ed2c7363-624f-4001-af6b-6e4fe19ada12" providerId="ADAL" clId="{CC238F1B-0B03-4433-8034-4FCE7D5C049F}" dt="2018-04-29T01:28:59.415" v="0" actId="20577"/>
        <pc:sldMkLst>
          <pc:docMk/>
          <pc:sldMk cId="3696284074" sldId="372"/>
        </pc:sldMkLst>
      </pc:sldChg>
      <pc:sldChg chg="add">
        <pc:chgData name="CHARLTON ELIZABETH" userId="ed2c7363-624f-4001-af6b-6e4fe19ada12" providerId="ADAL" clId="{CC238F1B-0B03-4433-8034-4FCE7D5C049F}" dt="2018-04-29T01:28:59.415" v="0" actId="20577"/>
        <pc:sldMkLst>
          <pc:docMk/>
          <pc:sldMk cId="574801524" sldId="373"/>
        </pc:sldMkLst>
      </pc:sldChg>
      <pc:sldChg chg="add">
        <pc:chgData name="CHARLTON ELIZABETH" userId="ed2c7363-624f-4001-af6b-6e4fe19ada12" providerId="ADAL" clId="{CC238F1B-0B03-4433-8034-4FCE7D5C049F}" dt="2018-04-29T01:28:59.415" v="0" actId="20577"/>
        <pc:sldMkLst>
          <pc:docMk/>
          <pc:sldMk cId="1626379094" sldId="374"/>
        </pc:sldMkLst>
      </pc:sldChg>
      <pc:sldChg chg="add">
        <pc:chgData name="CHARLTON ELIZABETH" userId="ed2c7363-624f-4001-af6b-6e4fe19ada12" providerId="ADAL" clId="{CC238F1B-0B03-4433-8034-4FCE7D5C049F}" dt="2018-04-29T01:28:59.415" v="0" actId="20577"/>
        <pc:sldMkLst>
          <pc:docMk/>
          <pc:sldMk cId="4119488837" sldId="375"/>
        </pc:sldMkLst>
      </pc:sldChg>
      <pc:sldChg chg="add">
        <pc:chgData name="CHARLTON ELIZABETH" userId="ed2c7363-624f-4001-af6b-6e4fe19ada12" providerId="ADAL" clId="{CC238F1B-0B03-4433-8034-4FCE7D5C049F}" dt="2018-04-29T01:28:59.415" v="0" actId="20577"/>
        <pc:sldMkLst>
          <pc:docMk/>
          <pc:sldMk cId="2374907326" sldId="376"/>
        </pc:sldMkLst>
      </pc:sldChg>
      <pc:sldChg chg="add">
        <pc:chgData name="CHARLTON ELIZABETH" userId="ed2c7363-624f-4001-af6b-6e4fe19ada12" providerId="ADAL" clId="{CC238F1B-0B03-4433-8034-4FCE7D5C049F}" dt="2018-04-29T01:28:59.415" v="0" actId="20577"/>
        <pc:sldMkLst>
          <pc:docMk/>
          <pc:sldMk cId="60376266" sldId="377"/>
        </pc:sldMkLst>
      </pc:sldChg>
      <pc:sldChg chg="add">
        <pc:chgData name="CHARLTON ELIZABETH" userId="ed2c7363-624f-4001-af6b-6e4fe19ada12" providerId="ADAL" clId="{CC238F1B-0B03-4433-8034-4FCE7D5C049F}" dt="2018-04-29T01:28:59.415" v="0" actId="20577"/>
        <pc:sldMkLst>
          <pc:docMk/>
          <pc:sldMk cId="2876647794" sldId="378"/>
        </pc:sldMkLst>
      </pc:sldChg>
      <pc:sldChg chg="add">
        <pc:chgData name="CHARLTON ELIZABETH" userId="ed2c7363-624f-4001-af6b-6e4fe19ada12" providerId="ADAL" clId="{CC238F1B-0B03-4433-8034-4FCE7D5C049F}" dt="2018-04-29T01:28:59.415" v="0" actId="20577"/>
        <pc:sldMkLst>
          <pc:docMk/>
          <pc:sldMk cId="3533205587" sldId="379"/>
        </pc:sldMkLst>
      </pc:sldChg>
      <pc:sldChg chg="add">
        <pc:chgData name="CHARLTON ELIZABETH" userId="ed2c7363-624f-4001-af6b-6e4fe19ada12" providerId="ADAL" clId="{CC238F1B-0B03-4433-8034-4FCE7D5C049F}" dt="2018-04-29T02:09:41.386" v="398" actId="20577"/>
        <pc:sldMkLst>
          <pc:docMk/>
          <pc:sldMk cId="3525672510" sldId="380"/>
        </pc:sldMkLst>
      </pc:sldChg>
    </pc:docChg>
  </pc:docChgLst>
  <pc:docChgLst>
    <pc:chgData name="CHARLTON ELIZABETH" userId="S::echarlton@owatonna.k12.mn.us::ed2c7363-624f-4001-af6b-6e4fe19ada12" providerId="AD" clId="Web-{4F0DEE31-2B04-4875-ABCE-27D1A8DB8419}"/>
    <pc:docChg chg="addSld delSld modSld">
      <pc:chgData name="CHARLTON ELIZABETH" userId="S::echarlton@owatonna.k12.mn.us::ed2c7363-624f-4001-af6b-6e4fe19ada12" providerId="AD" clId="Web-{4F0DEE31-2B04-4875-ABCE-27D1A8DB8419}" dt="2018-05-04T01:56:29.624" v="103"/>
      <pc:docMkLst>
        <pc:docMk/>
      </pc:docMkLst>
      <pc:sldChg chg="modSp">
        <pc:chgData name="CHARLTON ELIZABETH" userId="S::echarlton@owatonna.k12.mn.us::ed2c7363-624f-4001-af6b-6e4fe19ada12" providerId="AD" clId="Web-{4F0DEE31-2B04-4875-ABCE-27D1A8DB8419}" dt="2018-05-04T01:56:29.624" v="102"/>
        <pc:sldMkLst>
          <pc:docMk/>
          <pc:sldMk cId="1915537627" sldId="365"/>
        </pc:sldMkLst>
        <pc:spChg chg="mod">
          <ac:chgData name="CHARLTON ELIZABETH" userId="S::echarlton@owatonna.k12.mn.us::ed2c7363-624f-4001-af6b-6e4fe19ada12" providerId="AD" clId="Web-{4F0DEE31-2B04-4875-ABCE-27D1A8DB8419}" dt="2018-05-04T01:56:29.624" v="102"/>
          <ac:spMkLst>
            <pc:docMk/>
            <pc:sldMk cId="1915537627" sldId="365"/>
            <ac:spMk id="3" creationId="{1FE793F9-BB6E-474E-B189-DE5AA649A5F9}"/>
          </ac:spMkLst>
        </pc:spChg>
      </pc:sldChg>
      <pc:sldChg chg="modSp">
        <pc:chgData name="CHARLTON ELIZABETH" userId="S::echarlton@owatonna.k12.mn.us::ed2c7363-624f-4001-af6b-6e4fe19ada12" providerId="AD" clId="Web-{4F0DEE31-2B04-4875-ABCE-27D1A8DB8419}" dt="2018-05-04T01:54:14.715" v="42"/>
        <pc:sldMkLst>
          <pc:docMk/>
          <pc:sldMk cId="794961248" sldId="366"/>
        </pc:sldMkLst>
        <pc:spChg chg="mod">
          <ac:chgData name="CHARLTON ELIZABETH" userId="S::echarlton@owatonna.k12.mn.us::ed2c7363-624f-4001-af6b-6e4fe19ada12" providerId="AD" clId="Web-{4F0DEE31-2B04-4875-ABCE-27D1A8DB8419}" dt="2018-05-04T01:54:14.715" v="42"/>
          <ac:spMkLst>
            <pc:docMk/>
            <pc:sldMk cId="794961248" sldId="366"/>
            <ac:spMk id="3" creationId="{0C359D37-2507-4F66-BF3A-6E9420ADF1E2}"/>
          </ac:spMkLst>
        </pc:spChg>
      </pc:sldChg>
      <pc:sldChg chg="del">
        <pc:chgData name="CHARLTON ELIZABETH" userId="S::echarlton@owatonna.k12.mn.us::ed2c7363-624f-4001-af6b-6e4fe19ada12" providerId="AD" clId="Web-{4F0DEE31-2B04-4875-ABCE-27D1A8DB8419}" dt="2018-05-04T01:53:22.479" v="1"/>
        <pc:sldMkLst>
          <pc:docMk/>
          <pc:sldMk cId="3533205587" sldId="379"/>
        </pc:sldMkLst>
      </pc:sldChg>
      <pc:sldChg chg="del">
        <pc:chgData name="CHARLTON ELIZABETH" userId="S::echarlton@owatonna.k12.mn.us::ed2c7363-624f-4001-af6b-6e4fe19ada12" providerId="AD" clId="Web-{4F0DEE31-2B04-4875-ABCE-27D1A8DB8419}" dt="2018-05-04T01:53:23.135" v="2"/>
        <pc:sldMkLst>
          <pc:docMk/>
          <pc:sldMk cId="2531989835" sldId="388"/>
        </pc:sldMkLst>
      </pc:sldChg>
      <pc:sldChg chg="add">
        <pc:chgData name="CHARLTON ELIZABETH" userId="S::echarlton@owatonna.k12.mn.us::ed2c7363-624f-4001-af6b-6e4fe19ada12" providerId="AD" clId="Web-{4F0DEE31-2B04-4875-ABCE-27D1A8DB8419}" dt="2018-05-04T01:53:18.244" v="0"/>
        <pc:sldMkLst>
          <pc:docMk/>
          <pc:sldMk cId="4067919496" sldId="389"/>
        </pc:sldMkLst>
      </pc:sldChg>
      <pc:sldChg chg="add">
        <pc:chgData name="CHARLTON ELIZABETH" userId="S::echarlton@owatonna.k12.mn.us::ed2c7363-624f-4001-af6b-6e4fe19ada12" providerId="AD" clId="Web-{4F0DEE31-2B04-4875-ABCE-27D1A8DB8419}" dt="2018-05-04T01:53:18.244" v="0"/>
        <pc:sldMkLst>
          <pc:docMk/>
          <pc:sldMk cId="982815316" sldId="390"/>
        </pc:sldMkLst>
      </pc:sldChg>
      <pc:sldChg chg="modSp add">
        <pc:chgData name="CHARLTON ELIZABETH" userId="S::echarlton@owatonna.k12.mn.us::ed2c7363-624f-4001-af6b-6e4fe19ada12" providerId="AD" clId="Web-{4F0DEE31-2B04-4875-ABCE-27D1A8DB8419}" dt="2018-05-04T01:53:45.386" v="30"/>
        <pc:sldMkLst>
          <pc:docMk/>
          <pc:sldMk cId="774784425" sldId="391"/>
        </pc:sldMkLst>
        <pc:spChg chg="mod">
          <ac:chgData name="CHARLTON ELIZABETH" userId="S::echarlton@owatonna.k12.mn.us::ed2c7363-624f-4001-af6b-6e4fe19ada12" providerId="AD" clId="Web-{4F0DEE31-2B04-4875-ABCE-27D1A8DB8419}" dt="2018-05-04T01:53:45.386" v="30"/>
          <ac:spMkLst>
            <pc:docMk/>
            <pc:sldMk cId="774784425" sldId="391"/>
            <ac:spMk id="3" creationId="{1C1AB2C9-8A68-406E-B70D-36D9C7235862}"/>
          </ac:spMkLst>
        </pc:spChg>
      </pc:sldChg>
      <pc:sldChg chg="add">
        <pc:chgData name="CHARLTON ELIZABETH" userId="S::echarlton@owatonna.k12.mn.us::ed2c7363-624f-4001-af6b-6e4fe19ada12" providerId="AD" clId="Web-{4F0DEE31-2B04-4875-ABCE-27D1A8DB8419}" dt="2018-05-04T01:53:18.244" v="0"/>
        <pc:sldMkLst>
          <pc:docMk/>
          <pc:sldMk cId="3221263190" sldId="392"/>
        </pc:sldMkLst>
      </pc:sldChg>
      <pc:sldChg chg="add">
        <pc:chgData name="CHARLTON ELIZABETH" userId="S::echarlton@owatonna.k12.mn.us::ed2c7363-624f-4001-af6b-6e4fe19ada12" providerId="AD" clId="Web-{4F0DEE31-2B04-4875-ABCE-27D1A8DB8419}" dt="2018-05-04T01:53:18.244" v="0"/>
        <pc:sldMkLst>
          <pc:docMk/>
          <pc:sldMk cId="2876647794" sldId="393"/>
        </pc:sldMkLst>
      </pc:sldChg>
      <pc:sldChg chg="add">
        <pc:chgData name="CHARLTON ELIZABETH" userId="S::echarlton@owatonna.k12.mn.us::ed2c7363-624f-4001-af6b-6e4fe19ada12" providerId="AD" clId="Web-{4F0DEE31-2B04-4875-ABCE-27D1A8DB8419}" dt="2018-05-04T01:53:18.244" v="0"/>
        <pc:sldMkLst>
          <pc:docMk/>
          <pc:sldMk cId="2517700382" sldId="394"/>
        </pc:sldMkLst>
      </pc:sldChg>
    </pc:docChg>
  </pc:docChgLst>
  <pc:docChgLst>
    <pc:chgData name="CHARLTON ELIZABETH" userId="ed2c7363-624f-4001-af6b-6e4fe19ada12" providerId="ADAL" clId="{06252531-665C-4174-BD17-6E48EA53880D}"/>
    <pc:docChg chg="modSld">
      <pc:chgData name="CHARLTON ELIZABETH" userId="ed2c7363-624f-4001-af6b-6e4fe19ada12" providerId="ADAL" clId="{06252531-665C-4174-BD17-6E48EA53880D}" dt="2018-05-02T15:25:15.966" v="0"/>
      <pc:docMkLst>
        <pc:docMk/>
      </pc:docMkLst>
      <pc:sldChg chg="addSp">
        <pc:chgData name="CHARLTON ELIZABETH" userId="ed2c7363-624f-4001-af6b-6e4fe19ada12" providerId="ADAL" clId="{06252531-665C-4174-BD17-6E48EA53880D}" dt="2018-05-02T15:25:15.966" v="0"/>
        <pc:sldMkLst>
          <pc:docMk/>
          <pc:sldMk cId="1390190293" sldId="383"/>
        </pc:sldMkLst>
        <pc:inkChg chg="add">
          <ac:chgData name="CHARLTON ELIZABETH" userId="ed2c7363-624f-4001-af6b-6e4fe19ada12" providerId="ADAL" clId="{06252531-665C-4174-BD17-6E48EA53880D}" dt="2018-05-02T15:25:15.966" v="0"/>
          <ac:inkMkLst>
            <pc:docMk/>
            <pc:sldMk cId="1390190293" sldId="383"/>
            <ac:inkMk id="4" creationId="{55543414-792E-4747-AC30-2BA887742013}"/>
          </ac:inkMkLst>
        </pc:inkChg>
      </pc:sldChg>
      <pc:sldChg chg="addSp">
        <pc:chgData name="CHARLTON ELIZABETH" userId="ed2c7363-624f-4001-af6b-6e4fe19ada12" providerId="ADAL" clId="{06252531-665C-4174-BD17-6E48EA53880D}" dt="2018-05-02T15:25:15.966" v="0"/>
        <pc:sldMkLst>
          <pc:docMk/>
          <pc:sldMk cId="3511439044" sldId="384"/>
        </pc:sldMkLst>
        <pc:inkChg chg="add">
          <ac:chgData name="CHARLTON ELIZABETH" userId="ed2c7363-624f-4001-af6b-6e4fe19ada12" providerId="ADAL" clId="{06252531-665C-4174-BD17-6E48EA53880D}" dt="2018-05-02T15:25:15.966" v="0"/>
          <ac:inkMkLst>
            <pc:docMk/>
            <pc:sldMk cId="3511439044" sldId="384"/>
            <ac:inkMk id="5" creationId="{04688382-6AFB-482D-9C73-17425C861882}"/>
          </ac:inkMkLst>
        </pc:ink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5-02T15:15:38.127"/>
    </inkml:context>
    <inkml:brush xml:id="br0">
      <inkml:brushProperty name="width" value="0.05292" units="cm"/>
      <inkml:brushProperty name="height" value="0.05292" units="cm"/>
      <inkml:brushProperty name="color" value="#FF0000"/>
    </inkml:brush>
  </inkml:definitions>
  <inkml:trace contextRef="#ctx0" brushRef="#br0">3350 14763 512 0,'141'264'0'0,"0"-16"0"16,1-90 0-16,16-52 0 16,-106-70 0-16,20-36 0 47,103-124 0-47,-121 53 0 15,-1 0 0-15,-18-34 0 16,35 17 0-16,-17-18 0 15,18 35 0-15,-18 1 0 16,17 17 0-16,1 0 0 16,0 17 0-16,-1 19 0 15,18 17 0-15,-18 35 0 16,19 18 0-16,-19 0 0 16,1 71 0-1,0-1 0-15,-1 36 0 16,1-18 0-16,-1-35 0 15,1-18 0-15,0-18 0 16,-1-17 0-16,19-17 0 16,-37-36 0-16,19 0 0 15,-1-53 0-15,-17 0 0 16,18-17 0 0,-1-36 0-16,1-18 0 15,0 1 0-15,-1 17 0 16,18 35 0-16,-18 18 0 15,19 18 0-15,-36 17 0 16,17 54 0-16,0-19 0 16,-16 36 0-16,-1 35 0 15,17 1 0-15,-17-2 0 16,18 2 0-16,-18-36 0 16,17 0 0-1,0-35 0-15,2-1 0 16,-2-34 0-16,0-19 0 15,1 1 0-15,18-18 0 16,-19-18 0-16,0-17 0 16,0 0 0-16,2 0 0 31,210-89 0-15,-212 160 0-1,0 34 0-15,2 19 0 16,-2 17 0-16,0 17 0 15,1 36 0-15,0 0 0 16,17 17 0-16,0-17 0 16,-17-53 0-16,17 0 0 15,0-18 0-15,1-17 0 16,-2-18 0-16,1-36 0 16,-17-16 0-1,0-1 0-15,-1-36 0 16,18 1 0-16,-17-17 0 15,0 16 0-15,16 19 0 16,2 34 0-16,-1 19 0 16,-18 17 0-16,18 35 0 15,1 0 0-15,-1 18 0 16,-18 18 0 0,2 0 0-16,15-1 0 15,-16-17 0-15,18 0 0 16,-19-35 0-16,18-1 0 15,-18-17 0-15,1-17 0 16,35-19 0-16,-18-17 0 16,1-18 0-16,-19 1 0 15,35-18 0-15,-16 0 0 16,17 35 0-16,-36 0 0 16,19 35 0-1,16 18 0-15,-17 0 0 16,1 36 0-16,-1 16 0 15,0 1 0-15,-17 18 0 16,17 17 0-16,0-18 0 16,-17 1 0-16,17-18 0 31,247 18 0-15,-246-106 0-1,-19-1 0-15,18-17 0 16,0-18 0-16,0 1 0 15,18-18 0-15,-17 17 0 16,16 1 0-16,-17 52 0 16,1 1 0-16,16 17 0 15,-17 17 0-15,1 36 0 16,-1 0 0-16,0 18 0 16,1-1 0-1,-2 0 0-15,-16-17 0 16,35-17 0-16,-18-1 0 15,0-17 0-15,1-18 0 16,16-36 0-16,-17 19 0 16,19-36 0-16,-20 0 0 15,1-35 0-15,19 17 0 16,-37 1 0-16,18 17 0 16,1 0 0-1,-19 35 0-15,18 18 0 16,1 0 0-16,-19 36 0 15,18 16 0-15,1 19 0 16,-1 17 0-16,-1-17 0 16,2-19 0-16,-1 1 0 15,0-17 0-15,1-19 0 16,-19-17 0-16,18-17 0 16,-18-19 0-1,19 19 0-15,-18-19 0 16,-1-16 0-16,1-1 0 15,-1 0 0-15,-17 0 0 16,17 18 0-16,2-1 0 16,86 36 0 15,142 195 0-15,-229-142 0-16,17-19 0 15,-18-16 0 1,37 0 0-16,-37-18 0 15,0-18 0-15,18 0 0 16,-17-16 0-16,0-19 0 16,16-18 0-16,-34 18 0 15,18-18 0-15,0 19 0 16,-1 34 0-16,1 0 0 16,35 54 0-1,-1 16 0-15,2 37 0 16,-37 17 0-16,18-19 0 15,-88-87 0-15,0 0 0 16,0 0 0-16,0 0 0 16</inkml:trace>
  <inkml:trace contextRef="#ctx0" brushRef="#br0" timeOffset="24677.0334">11992 11535 512 0,'0'0'0'0,"177"-35"0"0,-89-1 0 15,-17-34 0-15,17-36 0 31,-18-17 0-31,-16-1 0 16,-36 1 0-16,-18 17 0 16,0-35 0-16,-18 17 0 31,-18-17 0-31,-105-282 0 16,71 264 0-1,-36 0 0-15,-17 1 0 16,16-1 0-16,107 159 0 15,0 0 0-15,-458-371 0 16,282 265 0-16,-1 18 0 16,19 0 0-16,-1 35 0 15,-18 36 0-15,36-1 0 16,-18 18 0-16,36 35 0 16,-1 1 0-16,-16 34 0 15,33 0 0-15,-16 36 0 16,0 18 0-16,17 35 0 15,0 17 0-15,0 18 0 16,106-194 0-16,0 0 0 16,-123 406 0-16,35 70 0 15,52-247 0-15,-17 36 0 16,53 0 0 0,-35 17 0-16,52 0 0 15,1 18 0-15,35 0 0 16,0 0 0-16,18 0 0 15,52-18 0-15,-17 0 0 16,17-17 0-16,19-19 0 16,-19-16 0-16,18-19 0 15,-141-211 0-15,0 0 0 16,0 0 0 0</inkml:trace>
  <inkml:trace contextRef="#ctx0" brushRef="#br0" timeOffset="24953.9813">11146 14780 512 0,'142'-140'0'15,"-19"-20"0"1,-17 37 0-16,-1-36 0 16,19-17 0-16,-18-35 0 15,-1-19 0 1,160-599 0 0,-211 529 0-16,-2 1 0 15,-34-1 0 1,-1 17 0-16,-52 1 0 15,18 18 0-15,-37-1 0 16,-34 18 0-16,18 0 0 16,-37 53 0-16,2 17 0 15,-18 19 0-15,-1 16 0 16,-17 55 0-16,17 16 0 16,-16 18 0-16,140 53 0 15</inkml:trace>
  <inkml:trace contextRef="#ctx0" brushRef="#br0" timeOffset="25860.0248">9594 14110 512 0,'0'0'0'0,"159"177"0"16,-71-89 0 0,36-18 0-16,-19 1 0 15,1-18 0-15,0 0 0 16,18-18 0-16,-1 1 0 16,54-36 0-16,-19 17 0 15,18-34 0-15,-35 17 0 16,-17-18 0-1,-18 18 0-15,18-35 0 16,-1-18 0-16,-35 17 0 16,-17 1 0-16,-1-1 0 15,0-17 0 1,54-158 0 0,-124 140 0-16,0 1 0 15,-52 35 0 1,15-1 0-16,37 36 0 0,0 0 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5-02T15:18:06.008"/>
    </inkml:context>
    <inkml:brush xml:id="br0">
      <inkml:brushProperty name="width" value="0.05292" units="cm"/>
      <inkml:brushProperty name="height" value="0.05292" units="cm"/>
      <inkml:brushProperty name="color" value="#FF0000"/>
    </inkml:brush>
  </inkml:definitions>
  <inkml:trace contextRef="#ctx0" brushRef="#br0">3702 16880 512 0,'89'193'0'0,"17"54"0"0,35-17 0 15,-35-1 0 1,-71-106 0-16,0 18 0 16,0-17 0-16,19-1 0 15,-19 1 0-15,0-18 0 16,-17-1 0-16,17-16 0 15,0-1 0-15,-18-18 0 16,1-16 0 0,-18-19 0-16,0-1 0 15,18-16 0 1,-18 0 0 0,17-18 0-16,2 0 0 15,-2-18 0-15,1-17 0 16,-18 0 0-16,0-18 0 15,17 0 0-15,-17 53 0 16,0 0 0-16,0 0 0 16</inkml:trace>
  <inkml:trace contextRef="#ctx0" brushRef="#br0" timeOffset="493.5432">5467 17302 512 0,'0'0'0'16,"0"0"0"-1,0 0 0-15,0 0 0 16,-123 54 0-16,69-19 0 15,-17 0 0-15,-16 18 0 16,-20 0 0 0,-16 0 0-16,-1 0 0 15,1-1 0-15,-18 20 0 16,0-2 0-16,-1 0 0 16,2 1 0-16,-2-1 0 15,2 1 0-15,16 0 0 16,-17-19 0-16,35 19 0 15,0-18 0-15,36 0 0 16,-19 17 0 0,19-34 0-16,-1 17 0 15,36-1 0 1,0-17 0 0,-19 19 0-16,54-54 0 15,0 0 0-15,18 17 0 16,36-34 0-16,-2 17 0 15,-16 0 0-15,-36 0 0 16,0 0 0-16</inkml:trace>
  <inkml:trace contextRef="#ctx0" brushRef="#br0" timeOffset="110761.1352">18025 5556 512 0,'0'0'0'16,"0"0"0"-16,0 0 0 15,0 0 0-15,0 0 0 16,0 0 0-16,0 0 0 15,0 0 0-15,0 0 0 16,0 0 0-16,0 0 0 16,0 0 0-1,0 0 0-15,0 0 0 16,-52-124 0-16,69 106 0 16,-17-17 0-1,0 17 0-15,0 0 0 16,18-16 0-16,17-2 0 15,0 19 0-15,0-19 0 16,1 1 0-16,17 17 0 16,0 1 0-16,-1 17 0 15,-16 0 0 1,-1 0 0 0,18 88 0-1,-35-53 0-15,-36 1 0 16,18 16 0-16,-17 19 0 15,-2 0 0-15,2-1 0 16,-18 18 0-16,17-17 0 16,-35-1 0-16,36-17 0 15,-1-17 0-15,1-1 0 16,-1 0 0 0,0-17 0-16,18-1 0 15,0-17 0-15,0 18 0 16,-17-18 0-16,17 0 0 15,17 0 0-15,1 0 0 16,0 0 0-16,17 0 0 16,-18-18 0-16,18 18 0 15,-17 0 0 1,17-17 0-16,0 17 0 16,1 0 0-16,0 0 0 15,-1 0 0-15,-18-18 0 16,1 18 0-16,-1 18 0 15,19-18 0-15,-36 0 0 16,0 0 0-16,0 0 0 16,0 0 0-16</inkml:trace>
  <inkml:trace contextRef="#ctx0" brushRef="#br0" timeOffset="115608.2961">19013 5203 512 0,'0'0'0'0,"0"0"0"16,0 0 0 0,0 0 0-16,0 0 0 15,0 0 0-15,0 0 0 16,0 0 0-16,106-71 0 15,-106 71 0-15,0 0 0 16,0 0 0-16,0 0 0 16,0-18 0-16,-18 18 0 15,18-17 0 1,-17 17 0 0,-18-18 0-1,17 0 0-15,-17 18 0 16,35 0 0-16,-35 18 0 15,-2-18 0-15,20 18 0 16,-18 17 0-16,17-17 0 16,-17 35 0-16,0-18 0 15,0 0 0 1,17 1 0-16,-17-19 0 0,18 36 0 16,-20-36 0-1,37 1 0-15,0 0 0 16,0 0 0-16,0-1 0 0,18-17 0 15,1 0 0 1,-19 0 0-16,17 0 0 16,18-17 0-16,0 17 0 15,-17-18 0-15,17 0 0 16,-35 0 0-16,18 1 0 16,-1 17 0-16,18-18 0 15,-17-17 0-15,-1 18 0 16,-17-1 0-16,19 0 0 15,-1 1 0 1,-18-1 0-16,0 0 0 16,0 1 0-16,0 17 0 15,0-18 0-15,0 18 0 16,0 0 0-16,0 0 0 16,0 0 0-16,-18-18 0 15,36 18 0-15,-18 0 0 16,0 18 0-16,0-36 0 15,0 36 0 1,0-18 0-16,0 0 0 16,0 0 0-16,0 0 0 15,0 18 0 1,17-1 0 0,1 124 0-16,-36-88 0 15,1 18 0-15,34 0 0 16,-34-1 0-16,-1 0 0 15,36-17 0 1,-18 0 0-16,17 0 0 16,-17 0 0-16,18 0 0 15,-18-18 0-15,35 18 0 16,-35-35 0-16,18 0 0 16,-18-1 0-16,0 1 0 15,17-18 0-15,-34 0 0 16,17 0 0-16,0 0 0 15</inkml:trace>
  <inkml:trace contextRef="#ctx0" brushRef="#br0" timeOffset="126933.7762">19983 5414 512 0,'0'0'0'31,"0"0"0"-15,71-88 0-16,-71 71 0 15,0-1 0-15,0 0 0 16,0 1 0-16,0-1 0 15,0 18 0-15,18-18 0 16,-36 18 0-16,18 0 0 16,-17-17 0-16,-1 17 0 15,-18 0 0 1,18 0 0-16,18 0 0 16,-17 0 0-16,-1 0 0 15,1 0 0-15,-1 0 0 16,-17 17 0-16,17-17 0 15,-34 36 0-15,34-19 0 16,0-17 0-16,-18 18 0 16,19 17 0-16,-1-18 0 15,1 19 0 1,-1-19 0-16,0 1 0 16,1 0 0-16,17 0 0 15,0-1 0-15,0 1 0 16,17 0 0-16,1 17 0 15,0-17 0-15,-1-1 0 16,1 1 0-16,18 0 0 16,-1 16 0-16,-17-16 0 15,34 0 0 1,-34-1 0-16,17 19 0 16,-17-19 0-16,17 1 0 15,-18 0 0-15,19-1 0 16,-18 19 0-16,0-1 0 15,17-17 0-15,-18-1 0 16,1 1 0-16,-18 17 0 16,17-17 0-16,-17 17 0 31,0 0 0-15,-17 54 0-16,-1-55 0 15,1 2 0-15,-18-19 0 16,17 19 0-16,-18-19 0 15,18 1 0-15,1 0 0 16,-1-18 0-16,-17 0 0 16,17 0 0-16,1 17 0 15,-1-34 0 1,1-1 0-16,-18 0 0 16,17 1 0-16,-17-19 0 15,16 19 0-15,2 0 0 16,34-19 0-16,-17 1 0 15,0 17 0-15,19-17 0 16,-19 0 0-16,17-1 0 16,19 19 0-16,-19-19 0 15,18 1 0 1,0 0 0-16,1-18 0 16,16 18 0-16,-34-18 0 15,18 0 0-15,-18 17 0 16,17 2 0-16,-35-2 0 15,17-17 0-15,1 18 0 16,-18 0 0-16,0-1 0 16,0 1 0-16,-18 17 0 15,1 0 0 1,-18 1 0-16,17 0 0 16,-18-1 0-16,18 0 0 15,1 18 0-15,-18-17 0 16,-1 17 0-16,-16 0 0 15,17 17 0-15,17-17 0 16,0 0 0-16,1 18 0 16,-2-18 0-16,19 0 0 31,0 0 0-15</inkml:trace>
  <inkml:trace contextRef="#ctx0" brushRef="#br0" timeOffset="127751.4863">20284 5309 512 0,'0'0'0'0,"0"0"0"16,0 0 0-16,0 0 0 16,0 0 0-16,0 0 0 15,0 0 0-15,0 0 0 16,140 17 0 0,-105-17 0-16,0 0 0 0,-17 0 0 15,18 0 0 1,-1 0 0-16,-17 0 0 15,17 0 0-15,0-17 0 16,-17 17 0-16,34 0 0 16,-34 0 0-16,0 0 0 15,18 0 0 1,-19-18 0 0,36 36 0-1,-53-18 0-15,0 0 0 16,0 0 0-16,0 0 0 15,0 0 0-15,0 0 0 16,-17 17 0-16,-1-17 0 16,0 17 0-16,1 19 0 15,17-36 0-15,0 0 0 16,-72 88 0-16,55-52 0 16,-1-1 0-16,-17 0 0 15,18 18 0-15,-1 0 0 16,18 0 0-16,-53 17 0 15,36-34 0-15,17 17 0 16,-18-18 0-16,0 0 0 16,0 0 0-16,18 18 0 15,0-35 0-15,-18 0 0 16,18 17 0 0,18-17 0-16,-36-1 0 15,18 0 0-15,0 2 0 16,0-19 0-16,18 0 0 15,-18-19 0-15,0 19 0 16,0 0 0-16</inkml:trace>
  <inkml:trace contextRef="#ctx0" brushRef="#br0" timeOffset="128918.6432">21024 5696 512 0,'0'0'0'0,"0"0"0"15,0 0 0 1,0 0 0-16,0 0 0 16,0 0 0-1,0 0 0-15,0 0 0 16,35 124 0-16,-35-106 0 15,0 17 0-15,0 0 0 16,0 0 0-16,-18 1 0 16,18-1 0-16,0-17 0 15,-17 17 0-15,17-17 0 16,0-18 0-16,0 0 0 16,0 0 0-1,0 0 0-15,0 0 0 16,0 0 0-16,0-18 0 15,17 0 0-15,-17-17 0 16,0 0 0-16,36-1 0 16,-18-16 0-16,0 34 0 15,-18-35 0 1,17 35 0 0,18-35 0-1,-35 36 0-15,18 17 0 0,-18 0 0 16,0 17 0-1,0-17 0-15,17 18 0 16,-17 0 0-16,0 17 0 16,0-17 0-16,0 35 0 15,-17-18 0-15,17 0 0 16,17-17 0-16,-17-1 0 16,0 1 0-16,0 0 0 15,0-18 0-15,18 17 0 16,-18-17 0-1,18-17 0-15,-18 17 0 16,17-18 0-16,1 0 0 16,-1-17 0-16,18 0 0 15,-35 0 0-15,37-18 0 16,15 17 0-16,-34 1 0 16,17 0 0-16,-17 17 0 15,17-17 0-15,0 35 0 16,-35 0 0-1,17 0 0-15,-17 0 0 16,18 0 0-16,1 0 0 16,-2 17 0-16,1 1 0 15,-18 17 0-15,0 1 0 16,0-1 0-16,0 18 0 16,0-18 0-16,0 18 0 15,0-18 0-15,-18 1 0 16,18-19 0-1,0 19 0-15,0-19 0 16,0-17 0-16,-17 18 0 16,17-36 0-16,0 18 0 15,0 0 0 1</inkml:trace>
  <inkml:trace contextRef="#ctx0" brushRef="#br0" timeOffset="140342.8375">21782 5026 512 0,'0'0'0'0,"0"0"0"16,0 0 0-16,0 0 0 16,0 0 0-16,0 0 0 15,0 0 0-15,0 0 0 16,0 0 0-16,0 0 0 16,0 0 0-16,0 0 0 15,0 0 0-15,0 0 0 16,0 0 0-1,0 0 0-15,0 0 0 16,0 0 0-16,0 0 0 16,0 0 0-16,124 35 0 15,-89-35 0-15,-17 18 0 16,17-18 0-16,-17 18 0 16,17-18 0-1,-18 17 0-15,1-17 0 16,0 18 0-16,-1-18 0 15,2 18 0 1,-2-1 0-16,-17 1 0 16,0-18 0-16,-17 18 0 15,17-18 0 1,-19 17 0 15,-51 19 0-31,35-36 0 16,17 17 0-16,-17-17 0 15,0 0 0-15,17 0 0 16,1 18 0-16,-1-18 0 0,18 0 0 16,0 0 0-1,0 0 0-15,0 0 0 16,0 0 0-16,0 0 0 16,18 0 0-16,-1 0 0 15,1 0 0-15,-1 18 0 16,19-18 0-16,-1 0 0 15,0 17 0-15,0-17 0 16,-17 17 0-16,-1 1 0 16,2-18 0-1,-19 18 0-15,17-1 0 16,-17-17 0-16,-17 18 0 16,17-18 0-16,0 18 0 15,-19 0 0-15,2-1 0 16,-1 1 0-16,0-18 0 15,1 18 0-15,-18-1 0 16,0 1 0-16,17-18 0 16,-17 18 0-1,0-18 0-15,-1 0 0 16,18 0 0-16,0-18 0 16,1 0 0-16,-18-35 0 15,35 18 0-15,0 35 0 16,0 0 0-16</inkml:trace>
  <inkml:trace contextRef="#ctx0" brushRef="#br0" timeOffset="161158.6299">19225 8924 512 0,'0'0'0'16,"0"0"0"-16,0 0 0 15,0 0 0-15,0 0 0 16,0 0 0-16,0 0 0 15,0 0 0-15,0 0 0 16,0 0 0-16,0 0 0 16,0 0 0-1,0 0 0-15,0 0 0 16,-53-106 0-16,35 53 0 16,0 1 0-16,18-1 0 15,0-18 0-15,-17 18 0 16,17-17 0-16,-35-1 0 15,52 18 0-15,-17-17 0 16,-35 17 0 0,18-18 0-16,17 1 0 15,-18-1 0-15,0 18 0 16,36-18 0-16,-36 19 0 16,1-1 0-16,-1 0 0 15,1 35 0-15,-1 1 0 16,-1-1 0-16,2 18 0 15,-1 0 0 1,-17 18 0-16,0-1 0 0,17 19 0 16,-17-1 0-1,0 0 0-15,0 18 0 16,18 0 0-16,-20 0 0 16,2 0 0-16,18 0 0 15,-1 17 0-15,-17-17 0 16,35-35 0-16,0-1 0 15,0 1 0-15,0-18 0 16,35 18 0-16,-35-18 0 16,18 0 0-1,-1 17 0-15,18-17 0 16,2 18 0 0,68 0 0-16,-70-18 0 15,35 0 0-15,-35-18 0 16,2 18 0-1,15 0 0-15,-16-18 0 16,16 1 0-16,-17 17 0 16,1 0 0-16,0 0 0 15,-1 0 0-15,0 0 0 16,0 0 0-16,-17 0 0 16,34 17 0-16,-16-17 0 15,-19 0 0-15,1 18 0 16,0-18 0-16,0 0 0 15,-1 18 0 1,-17-18 0-16,0 0 0 16,-17 0 0-16,17 0 0 15,0 0 0-15</inkml:trace>
  <inkml:trace contextRef="#ctx0" brushRef="#br0" timeOffset="162094.5638">20230 8695 512 0,'0'0'0'16,"0"0"0"-1,0 0 0-15,0 0 0 16,0 0 0 0,-18-141 0-1,18 106 0-15,-17-18 0 16,17 0 0-1,-18-18 0-15,18 18 0 0,0-17 0 16,-35 17 0 0,35-18 0-16,0 18 0 15,-18 0 0-15,1 0 0 16,17 0 0-16,0 19 0 16,-18-2 0-16,1 1 0 15,17 17 0-15,-18 1 0 16,1-1 0-16,17 18 0 15,-18-18 0 1,0 18 0-16,0 0 0 16,18 18 0-16,-18 0 0 15,1-1 0-15,-18 19 0 16,-1 17 0-16,1 17 0 16,0-35 0-16,18 36 0 15,-1-18 0-15,0-18 0 16,1 18 0-16,17 0 0 15,-19-18 0-15,2 18 0 16,17-18 0-16,0 1 0 16,-18-1 0-16,1-17 0 15,34-1 0-15,-17 1 0 16,18-18 0-16,-18 0 0 16,0 0 0-16,17 0 0 15,2 0 0 1,16 0 0-16,-17 0 0 15,17 0 0-15,0-18 0 16,0 18 0-16,18 0 0 16,0-17 0-16,0 17 0 15,0-36 0 1,0 36 0 0,88-35 0-1,-88 17 0-15,-18 1 0 16,0 17 0-16,18-18 0 15,-36 36 0-15,19-18 0 16,-18 0 0-16,0 0 0 16,-1 0 0-16,1 17 0 15,-1-17 0-15,-17 0 0 16,0 0 0-16,18 0 0 16,-18-17 0-16,0 17 0 15,-18 0 0 1,18 0 0-16,0 0 0 15</inkml:trace>
  <inkml:trace contextRef="#ctx0" brushRef="#br0" timeOffset="163448.7808">21024 8642 512 0,'0'0'0'0,"0"0"0"0,0 0 0 16,0 0 0 0,0 0 0-16,0 0 0 15,0 0 0-15,0 0 0 16,0 0 0-16,0 0 0 15,0 0 0 1,0 0 0-16,0 0 0 16,35 106 0-16,-53-89 0 15,1-17 0-15,17 0 0 16,-35 0 0-16,35 0 0 16,-18 0 0-16,0-17 0 15,1 17 0-15,17-17 0 16,0-1 0-1,0 0 0-15,17 1 0 16,-17-1 0-16,36 0 0 16,-19 1 0-16,1 17 0 15,-1-18 0-15,1 36 0 16,0-18 0-16,-18 17 0 16,0-17 0-16,18 18 0 15,-36 17 0 1,0-35 0-16,18 18 0 15,-18-18 0-15,18 0 0 16,-17 0 0 0,17 0 0-16,0 0 0 15,-18 0 0-15,18-18 0 16,0 18 0 0,0 0 0-1,0 0 0-15</inkml:trace>
  <inkml:trace contextRef="#ctx0" brushRef="#br0" timeOffset="164573.7417">21853 7725 512 0,'0'0'0'0,"0"0"0"16,0 0 0-16,0 0 0 15,0 0 0-15,0 0 0 16,0 0 0-16,0 0 0 16,0 0 0-16,0 0 0 15,0 0 0-15,0 0 0 16,0 0 0-16,0 0 0 15,0 0 0 1,-141 18 0-16,123-1 0 16,-17-17 0-16,0-17 0 15,-1 34 0-15,18-17 0 16,1 0 0 0,-36-17 0-1,36 17 0-15,-1 17 0 16,18-17 0-1,-18 0 0-15,18 0 0 16,-17 0 0-16,17 0 0 16,0 0 0-16,0 0 0 15,0 0 0-15,0 0 0 16,0 0 0-16,0 18 0 16,0 0 0-16,0-1 0 15,17 1 0-15,-17 0 0 16,18 16 0-16,-18 2 0 15,18-1 0-15,-18 18 0 16,0-35 0 0,17 17 0-16,-34 0 0 15,34 18 0-15,-17 0 0 16,0-18 0-16,-17 1 0 16,34-1 0-16,-34-17 0 15,17-1 0-15,0 1 0 16,0-18 0-16,0 0 0 15,0 0 0-15,0 0 0 16,17 0 0 0,-17-18 0-16,35 1 0 15,-17 17 0-15,-1-18 0 16,20 0 0-16,15 18 0 16,-17-17 0-16,1 17 0 15,-36 0 0-15,0 0 0 16,141 53 0-16,-88-18 0 15,-36-17 0-15,1 17 0 16,0 0 0 0,-18 0 0-16,17-17 0 15,-34 0 0-15,34 17 0 16,-17-17 0 0,-35 35 0-1,17-18 0-15,-17-35 0 16,0 18 0-16,17-18 0 15,-18 17 0-15,1-17 0 16,-17 0 0 0,16-17 0-16,19 17 0 15,-1 0 0-15,1 0 0 16,-1-18 0-16,36 0 0 16,-18 1 0-16,0 17 0 15,0 0 0-15</inkml:trace>
  <inkml:trace contextRef="#ctx0" brushRef="#br0" timeOffset="167557.3696">22700 7831 512 0,'0'0'0'0,"0"0"0"0,0 0 0 16,0 0 0-1,0 0 0-15,0 0 0 16,0 0 0-16,-106 52 0 16,88-16 0-16,18-36 0 15,-18 35 0-15,-17 18 0 16,18-18 0-16,-1 18 0 15,1 0 0 1,-1 0 0-16,0 0 0 16,1 18 0-16,-1-18 0 15,0 0 0-15,18-1 0 16,-18 19 0-16,18-18 0 16,0 18 0-16,18-36 0 15,0 17 0-15,0-34 0 16,-18 0 0-16,17-1 0 15,-17-17 0-15,0 0 0 16,53 18 0 0,-35-18 0-16,17-18 0 15,-18 1 0-15,36-1 0 16,-35 0 0-16,17-16 0 16,1 16 0-16,17-17 0 15,-36-1 0-15,19 1 0 16,-19 17 0-16,1-17 0 15,-1 17 0-15,-17 1 0 16,0-1 0 0,0 0 0-16,-17 1 0 15,-1-1 0-15,1 1 0 16,-1-1 0 0,-35 0 0-1,18 18 0-15,-1 0 0 16,18 18 0-16,-17 0 0 15,18-1 0 1,-19 1 0-16,19-1 0 16,-18 1 0-16,17 0 0 15,18-1 0-15,0-17 0 16,0 0 0-16,0 0 0 16,0 0 0-16,0 0 0 15</inkml:trace>
  <inkml:trace contextRef="#ctx0" brushRef="#br0" timeOffset="168870.0257">23140 8448 512 0,'0'0'0'0,"0"0"0"16,0 0 0-16,0 0 0 15,0 0 0-15,0 0 0 16,0 0 0-16,0 0 0 16,0 0 0-16,0 0 0 15,0 0 0-15,0 0 0 16,0 0 0-16,72 124 0 15,-72-89 0-15,0-17 0 16,0-1 0 0,0-17 0-16,-19 36 0 15,19-36 0-15,-17 0 0 16,34 0 0-16,-17 0 0 16,0 0 0-16,0 0 0 15,0-18 0-15,0 0 0 16,19-17 0-16,-19 0 0 15,17-18 0 1,1 17 0-16,17-16 0 16,0 16 0-16,-17 1 0 15,-1 17 0-15,18 18 0 16,-35 0 0 0,36 36 0-1,-19-1 0-15,-17 0 0 16,0 18 0-16,0-18 0 15,0 18 0 1,0-17 0-16,-17-1 0 16,-1-17 0-16,18-1 0 15,0-17 0-15,0 0 0 16,0 0 0-16,0 0 0 16,0-17 0-16,0-1 0 15,0 0 0-15,18-17 0 16,-1 0 0-16,19-1 0 15,-1 1 0-15,-17 0 0 16,17 17 0 0,18 1 0-16,-36-1 0 15,19 18 0-15,-19 0 0 16,1 18 0-16,-1-18 0 16,19 17 0-16,-36 1 0 15,18 17 0-15,0 0 0 16,-18 1 0-16,0-1 0 15,0 0 0 1,0 1 0-16,0-19 0 0,0 1 0 16,0 0 0-1,0-1 0-15,0 0 0 16,17-17 0-16,-17 0 0 16,0 0 0-16,0 0 0 15,0 0 0-15,0-34 0 16,0 16 0-16,0 18 0 15,0 0 0-15,0 0 0 16</inkml:trace>
  <inkml:trace contextRef="#ctx0" brushRef="#br0" timeOffset="169840.2319">23899 7443 512 0,'0'0'0'0,"0"0"0"15,0 0 0-15,0 0 0 16,0 0 0-16,0 0 0 15,0 0 0-15,0 0 0 16,0 0 0 0,0 0 0-16,0 0 0 15,0 0 0-15,142 35 0 16,-107-35 0-16,-18-18 0 16,18 36 0-16,1-18 0 15,-1-18 0-15,0 36 0 16,-18-18 0-16,20 18 0 15,-2-1 0 1,-18 1 0-16,1 0 0 16,17 17 0-16,-35-17 0 15,18 17 0-15,-18-18 0 16,0 19 0 0,-36 34 0-1,1-34 0-15,18-19 0 16,-18 1 0-16,-2 0 0 15,2-1 0 1,18-17 0-16,-18 0 0 16,-1 17 0-16,19-17 0 0,-1 0 0 15,18 0 0 1,-17 0 0-16,17 0 0 16,0 0 0-16,0 0 0 15,0 0 0-15,17-17 0 16,1 17 0-16,17 0 0 15,0 0 0-15,-17 0 0 16,34 17 0-16,-15-17 0 16,-2 19 0-1,-18-2 0-15,18 0 0 16,-17-17 0-16,0 18 0 16,-1 0 0-16,-17 17 0 15,0-35 0-15,0 18 0 16,-17-1 0-1,-1 1 0-15,-17 0 0 16,0-1 0-16,-18-17 0 16,17 0 0-16,1 0 0 15,-18 0 0 1,0 0 0-16,36 0 0 16,-1 0 0-16,1 18 0 15,17-36 0-15,0 18 0 16,0 0 0-16,0 0 0 15</inkml:trace>
  <inkml:trace contextRef="#ctx0" brushRef="#br0" timeOffset="222589.3886">16667 13458 512 0,'0'0'0'0,"0"0"0"15,0 0 0-15,0 0 0 16,0 0 0 0,0 0 0-16,0 0 0 15,0 0 0-15,0 0 0 16,0 0 0-16,0 0 0 16,0 0 0-16,0 0 0 15,0 0 0 1,0 0 0-16,0 0 0 15,0 0 0-15,0 0 0 16,0 0 0-16,0 0 0 16,0 0 0-16,0 0 0 15,0 0 0-15,0 0 0 16,0 0 0-16,0 0 0 16,0 0 0-16,0 0 0 15,0 0 0-15,0 0 0 16,0 0 0-16,0 0 0 15,0 0 0-15,0 0 0 16,0 0 0-16,0 0 0 16,0 0 0-16,0 0 0 15,0 0 0 1,106 53 0 0,-53-36 0-1,-35 1 0 1,0-18 0-16,-1 18 0 15,18-18 0-15,-17 17 0 16,-1-17 0-16,1 17 0 16,-1-17 0-16,19 18 0 15,-19-18 0-15,1 18 0 16,0-18 0-16,18 18 0 16,-19-18 0-16,1 0 0 15,17 17 0 1,-18-17 0-16,-17 18 0 15,36-18 0-15,-19 18 0 16,18-18 0-16,-17 17 0 16,-1-17 0-16,2 0 0 15,-19 18 0-15,18-18 0 16,-1 0 0-16,1 18 0 16,-18-18 0-1,0 0 0-15,0 0 0 16,0 0 0-16,17 17 0 15,-34-17 0-15,17 18 0 16,-18 0 0-16,18-18 0 16,-17 17 0-16,-1 1 0 15,-1 0 0-15,19-1 0 16,-17 0 0-16,-1 1 0 16,-17 0 0-16,18-1 0 15,-1 1 0 1,0 0 0-16,-17 17 0 15,0-17 0-15,0 17 0 16,-1 0 0-16,18 0 0 16,-17-17 0-16,0 0 0 15,17 17 0-15,1-17 0 32,-18 17 0-17,-36 53 0-15,35-52 0 16,19-19 0-16,-19 18 0 15,19 0 0-15,-1-17 0 16,1 0 0-16,-1 17 0 16,18-35 0-16,0 18 0 15,-17 0 0-15,-1-18 0 16,18 17 0-16,0-17 0 16,0 0 0-16,-18 0 0 15,36 0 0 1,-18-17 0-16,18-1 0 15</inkml:trace>
  <inkml:trace contextRef="#ctx0" brushRef="#br0" timeOffset="223873.182">17990 14463 512 0,'0'0'0'0,"0"0"0"16,0 0 0-16,0 0 0 15,0 0 0-15,-123 53 0 16,105-53 0-16,18 0 0 16,-18-18 0-16,18 18 0 15,-18-18 0-15,1 18 0 16,17-17 0 0,-18-36 0-16,18 36 0 15,18-19 0 1,-18 1 0-16,17 17 0 15,-17-17 0-15,18 0 0 16,0-18 0-16,18 17 0 16,-1 19 0-16,-18-1 0 15,19-17 0-15,-1 17 0 16,-35 18 0-16,0 0 0 16,123-53 0-16,-87 53 0 15,-1-17 0 1,18 17 0-16,-36 0 0 15,36 17 0-15,-18-17 0 16,19 18 0-16,-19 0 0 16,18-1 0-16,-18 1 0 15,0 17 0-15,0 0 0 16,-35-35 0-16,0 0 0 16,89 89 0-16,-89-54 0 15,35 0 0-15,-35 1 0 16,18-1 0-16,-18 0 0 15,0-18 0-15,-18 19 0 16,18-19 0 0,-35 19 0-16,18-18 0 15,-20-1 0-15,20 19 0 16,-18-19 0 0,-71 1 0-1,53 0 0-15,0-18 0 16,18 0 0-16,-18 0 0 15,0 0 0-15,18 0 0 16,-18-18 0 0,0 0 0-16,17 1 0 15,-34-1 0-15,35 0 0 16,0 1 0-16,0-19 0 16,-1 18 0-16,18-17 0 15,0 0 0-15,-17 0 0 16,35-18 0-16,-17 35 0 15,-1-35 0-15,1 36 0 16,17-36 0 0,0 17 0-16,17-16 0 15,-17 16 0-15,18-17 0 16,-18 18 0-16,35-18 0 16,0 18 0-16,-17 0 0 15,35 0 0-15,-18-1 0 16,1 1 0-16,-1 17 0 15,17 1 0-15,1-19 0 16,-17 36 0 0,17-17 0-16,0 17 0 15,-18-18 0-15,18 18 0 16,-1 0 0-16,2-18 0 16,-19 36 0-16,0-18 0 15,0 0 0-15,-17 0 0 16,0 0 0-16,-18 0 0 15,0 0 0 1,0 0 0-16,0 0 0 16</inkml:trace>
  <inkml:trace contextRef="#ctx0" brushRef="#br0" timeOffset="224464.4853">19101 14393 512 0,'0'0'0'0,"0"0"0"16,0 0 0 0,0 0 0-16,0 0 0 15,0 0 0-15,0 0 0 16,0 0 0-16,0 0 0 16,0 0 0-1,0 0 0-15,0 0 0 16,0 0 0-16,0 0 0 15,0 0 0-15,0 0 0 16,0 0 0-16,0 0 0 16,0 0 0-16,0 0 0 15,0 0 0-15,0 0 0 32,0 0 0-32,0 0 0 15,0 0 0-15,0 0 0 16,0 0 0-1</inkml:trace>
  <inkml:trace contextRef="#ctx0" brushRef="#br0" timeOffset="231184.3651">19348 13828 512 0,'0'0'0'16,"0"0"0"-16,0 0 0 16,0 0 0-16,0 0 0 15,0 0 0 1,0 0 0-16,0 0 0 0,0 0 0 15,0 0 0 1,142-17 0-16,-107 17 0 16,0 0 0-16,-17 0 0 15,34 0 0-15,-16 0 0 16,16 0 0-16,-16 0 0 16,17 0 0-16,0 0 0 15,17 0 0 1,-17 0 0-16,-17 0 0 15,17-18 0-15,17 18 0 16,0 0 0-16,-52-18 0 16,18 18 0-16,-1 0 0 15,0 0 0-15,-17 0 0 16,-1 0 0-16,-17 0 0 16,0 18 0-16,0-18 0 15,0 0 0 1,0 0 0-16,0 18 0 15,0-1 0-15,-17 1 0 16,-1 17 0-16,1 0 0 16,-18 0 0-16,17 1 0 15,-18 17 0-15,18 0 0 16,-17-1 0 0,35-52 0-1,0 0 0-15,-158 300 0 16,122-247 0-16,18 0 0 15,-17 0 0 1,18 0 0-16,-1-17 0 16,-35 16 0-16,36 1 0 15,-18 0 0-15,-1 18 0 16,19-18 0-16,-19-1 0 16,36-16 0-16,-35-19 0 15,52 1 0-15,-34 0 0 16,17-1 0-16,0 1 0 15,0-18 0 1,0 0 0-16,0 0 0 16,0 18 0-16,0-18 0 15,0-18 0-15,0 0 0 16,0 18 0-16,0 0 0 16,0 0 0-16</inkml:trace>
  <inkml:trace contextRef="#ctx0" brushRef="#br0" timeOffset="232674.4424">21236 13881 512 0,'0'0'0'16,"0"0"0"-16,0 0 0 15,0 0 0 1,0 0 0-16,0 0 0 16,0 0 0-16,0 0 0 15,0 0 0-15,0 0 0 16,0 0 0-16,0 0 0 16,0 0 0-16,0 0 0 15,-71-123 0 1,36 105 0-16,0 0 0 0,17 1 0 15,-35 17 0 1,35-18 0-16,-35 18 0 16,18 0 0-16,0 0 0 15,0 18 0-15,0-1 0 32,16 1 0-32,-34 53 0 15,53-54 0-15,-17 19 0 16,17-19 0-1,17 18 0-15,-17 0 0 16,18 1 0-16,0-1 0 16,-1 18 0-16,19-18 0 15,0 0 0-15,-19 1 0 16,1 17 0-16,34-18 0 0,-16 18 0 16,-1-18 0-1,-18 1 0-15,19-2 0 16,-18 2 0-16,0-1 0 15,-1 1 0-15,1-1 0 16,-18 0 0-16,0-17 0 16,17 17 0-16,-17-17 0 15,-17 0 0-15,-1-1 0 16,18 18 0-16,-17-17 0 16,-1-1 0-1,-18 1 0-15,18 0 0 16,1-1 0-16,-18 19 0 15,17-19 0-15,-35 1 0 16,36-18 0-16,-18 18 0 16,-1-18 0-16,19 0 0 15,-19 0 0-15,18 0 0 16,0 0 0-16,1-18 0 16,-18 18 0-16,35-18 0 15,-18 1 0 1,-17-1 0-16,35 0 0 15,-18 1 0-15,18-19 0 16,-17 19 0-16,34-19 0 16,-17 2 0-16,0 16 0 15,18-17 0 1,-18 17 0 0,53-88 0-16,-36 70 0 15,18 1 0 1,-17 0 0-16,0 18 0 15,18-1 0-15,-19-17 0 16,19 17 0-16,-19 0 0 16,18-17 0-16,0 17 0 15,18-17 0-15,-35 0 0 16,35 17 0-16,-17-17 0 16,-1 0 0-16,0 17 0 15,18-17 0 1,-18-1 0-16,0 1 0 15,1 17 0-15,-18-17 0 16,-1 17 0-16,1 1 0 16,-18 17 0-16,0-17 0 15,0 17 0-15,0 0 0 16,0 0 0-16</inkml:trace>
  <inkml:trace contextRef="#ctx0" brushRef="#br0" timeOffset="234300.9335">21518 14551 512 0,'0'0'0'0,"0"0"0"16,0 0 0 0,0 0 0-16,0 0 0 15,0 0 0-15,0 0 0 16,0 0 0-1,0 0 0-15,0 0 0 16,0 0 0-16,0 0 0 16,0 0 0-16,0 0 0 15,0 0 0-15,0 0 0 32,0 0 0-32,0 0 0 15,0 0 0-15,0 0 0 16,0 0 0-1,0 0 0-15,0 0 0 16,0 0 0-16,0 0 0 0,0 0 0 16,0 0 0-1,0 0 0-15,0 0 0 16,0 0 0-16,0 0 0 16,0 0 0-16,0 0 0 15,0 0 0-15,0 0 0 16,0 0 0-16,89-141 0 15,-72 124 0-15,18-19 0 16,-17 19 0 0,-1-1 0-16,1 18 0 15,17-18 0-15,-17 18 0 16,17 0 0-16,-18 0 0 16,-17 0 0-16,0 18 0 15,18-18 0-15,0 18 0 31,0 35 0-31,-18-19 0 16,0 2 0-16,18 17 0 16,-18 0 0-16,0-18 0 15,-18 18 0-15,18 0 0 16,0-18 0-16,0 0 0 16,0-17 0-16,0 0 0 15,0-1 0-15,0-17 0 0,0 0 0 16,0 0 0-16,0-17 0 15,18 17 0 1,-36-18 0-16,36-17 0 16,-1-1 0-16,1 2 0 15,-1-19 0 1,-17 0 0 0,71-124 0-16,-54 124 0 15,18 18 0-15,-17 0 0 16,0-1 0-1,18 19 0-15,-1-1 0 16,-35 18 0-16,0 0 0 16,17 0 0-16,-17 0 0 15,18 0 0-15,-18 18 0 16,18-1 0-16,-18-17 0 16,0 18 0-16,17 17 0 15,-17 1 0 1,0-36 0-16,0 0 0 15,18 123 0-15,-1-70 0 16,-17-18 0-16,0 18 0 16,18 0 0-16,-18-17 0 15,0 16 0-15,0-17 0 16,0-17 0-16,0 0 0 16,0-1 0-16,0 1 0 15,0-18 0 1,17 18 0-16,-17-1 0 15,0-17 0-15,0 0 0 16,0-17 0-16,0-1 0 16,0 0 0-16,18 1 0 15,-18 17 0-15,0 0 0 16,0 0 0-16</inkml:trace>
  <inkml:trace contextRef="#ctx0" brushRef="#br0" timeOffset="235343.3251">22523 13581 512 0,'0'0'0'16,"0"0"0"0,0 0 0-16,0 0 0 15,0 0 0-15,0 0 0 16,0 0 0-1,0 0 0-15,0 0 0 16,0 0 0-16,0 0 0 16,0 0 0-16,0 0 0 15,0 0 0-15,123 35 0 16,-105-17 0-16,18 0 0 16,-36-1 0-16,35 1 0 15,-35 0 0-15,18 17 0 16,-18-17 0-1,0 17 0-15,0 0 0 16,0 1 0-16,0-19 0 16,0 0 0-16,-18-17 0 15,18 18 0-15,-35-18 0 32,18 18 0-32,-37-18 0 15,36 0 0-15,18 0 0 16,0 0 0-1,0-18 0-15,0 18 0 16,-17 18 0-16,34-18 0 16,-17-18 0-16,0 36 0 15,0-18 0-15,0 0 0 0,35 17 0 16,2 1 0 0,-20 0 0-16,18-1 0 15,-17 1 0-15,-1 0 0 16,1 17 0-16,17-17 0 15,-17-1 0-15,-18 1 0 16,0-1 0-16,0 1 0 16,0 0 0-1,0-18 0-15,-18 17 0 16,1 1 0-16,-19 0 0 16,19-18 0-16,-1 17 0 15,1 1 0-15,-18-18 0 16,16 18 0-16,-16-18 0 15,17 0 0-15,18 0 0 16,0 0 0-16,-17 0 0 16,17-18 0-16,-18 18 0 15,0 0 0-15,18 0 0 16,-17-18 0 0,-1 1 0-16,36 17 0 15,-18 0 0-15,0 0 0 16,0 0 0-16</inkml:trace>
  <inkml:trace contextRef="#ctx0" brushRef="#br0" timeOffset="272999.5265">27973 15380 512 0,'0'0'0'0,"0"0"0"16,0 0 0 0,0 0 0-16,0 0 0 15,0 0 0 1,0 0 0-16,0 0 0 16,0 0 0-16,0 0 0 15,0 0 0-15,-52-123 0 16,69 105 0-16,1 1 0 15,-1-19 0-15,19 19 0 16,0 17 0-16,-1-18 0 16,0 0 0-1,18 1 0-15,-18 17 0 16,17 0 0 0,2 0 0-1,69 35 0-15,-70 0 0 16,1-17 0-16,-19 35 0 15,18-18 0-15,-18 18 0 16,0-18 0-16,-35 18 0 16,17 0 0-1,1 0 0-15,-18 17 0 16,0 1 0-16,-18-18 0 16,1 18 0-16,17-19 0 15,-18 19 0-15,-17-18 0 16,18 0 0-16,-19 0 0 15,19-19 0-15,-18-16 0 16,16 35 0-16,-16-35 0 16,17 0 0-16,-17-1 0 15,18-17 0-15,-1 0 0 16,-17 18 0-16,0-18 0 16,17-18 0-16,-17 18 0 15,16-17 0 1,2-1 0-16,-18 0 0 15,35 1 0-15,-18-1 0 16,18 0 0-16,0 0 0 16,0 2 0-16,18-20 0 15,-1 19 0-15,18-19 0 16,2 19 0-16,-2-1 0 16,17 0 0-16,1 1 0 15,0-1 0 1,1 18 0-16,-19 0 0 15,18 18 0-15,-1-1 0 16,-34 1 0-16,17 0 0 16,0-1 0-16,1 1 0 15,-1 0 0-15,-17-1 0 32,17 1 0-32,88-53 0 15,-52-1 0 1,-35 1 0-16,16 0 0 15,1-18 0-15,-53 53 0 16,0 0 0-16,0 0 0 16</inkml:trace>
  <inkml:trace contextRef="#ctx0" brushRef="#br0" timeOffset="274464.6598">29191 15133 512 0,'0'0'0'15,"0"0"0"-15,0 0 0 16,0 0 0 0,0 0 0-16,0 0 0 15,0 0 0-15,0 0 0 16,0 0 0-16,0 0 0 15,0 0 0-15,0 0 0 16,0 0 0-16,0 0 0 16,0 0 0-1,159-35 0-15,-141 0 0 16,17-1 0-16,-18 1 0 16,18 0 0-16,-17 0 0 15,0 17 0-15,-1 0 0 16,1 1 0-16,-18 17 0 15,0 0 0-15,0 0 0 16,17 35 0 0,-34 0 0-16,-1 18 0 15,1 0 0 1,17 0 0-16,-18 0 0 16,18 18 0-16,0-18 0 15,0 34 0-15,0-16 0 16,0-18 0-16,0 18 0 15,0-36 0-15,18 35 0 16,-36-17 0-16,18 0 0 16,0 0 0-16,0-18 0 15,-18 18 0 1,18-17 0 0,0-19 0-1,18-17 0-15,-18 0 0 16,0 0 0-16,0 0 0 15</inkml:trace>
  <inkml:trace contextRef="#ctx0" brushRef="#br0" timeOffset="275688.8068">29773 15927 512 0,'0'0'0'0,"0"0"0"16,0 0 0 0,0 0 0-1,0 0 0-15,0 0 0 16,0 0 0-16,-106 71 0 15,89-36 0-15,-1-17 0 16,18 17 0-16,0-17 0 16,0-2 0-16,0 2 0 15,18 0 0 1,-1-18 0-16,1 0 0 16,17-18 0-16,0 0 0 15,-35 2 0-15,35-2 0 16,-17 0 0-16,-1 1 0 15,1-1 0-15,0 0 0 16,-18 1 0-16,18-1 0 16,-18 0 0-1,-18 1 0-15,18 17 0 16,0 0 0-16,-18-18 0 16,0 18 0-16,18 0 0 15,-17 0 0-15,17 18 0 16,-18-18 0-16,1 0 0 15,17 17 0-15,-18 1 0 16,18 0 0-16,0-1 0 16,0 1 0-16,0 0 0 15,0-1 0-15,0-17 0 16,18 0 0-16,-18 18 0 16,0-18 0-16,0-18 0 15,0 18 0-15,0 0 0 16,17 0 0-1,-17 0 0-15,0 0 0 16,18-17 0-16,-18 17 0 16,17 0 0-16,-17 0 0 15,0 0 0-15,0 0 0 16,0 0 0 0,-17 0 0-1,17 0 0-15,0 0 0 16,-18-18 0-1,18 18 0-15,0 18 0 16,0-36 0-16,0 18 0 16,0 0 0-16,0 0 0 15,0 0 0-15,0 0 0 16,0 0 0-16,0 0 0 16,0 0 0-16,0 0 0 15,0 0 0-15,0 0 0 16,0 18 0-16,-17-18 0 15,-1 0 0 1,18 35 0-16,-17-35 0 16,-1 18 0-16,0-2 0 15,1 2 0-15,-1-18 0 16,18-18 0-16,0 18 0 16,0 0 0-16</inkml:trace>
  <inkml:trace contextRef="#ctx0" brushRef="#br0" timeOffset="281683.5965">29350 15927 512 0,'0'0'0'0,"0"0"0"0,0 0 0 15,0 0 0 1,0 0 0-16,0 0 0 16,-89 88 0-1,89-88 0-15,0 0 0 16,18 0 0 0,-1 0 0-1,37 0 0-15,-36 0 0 16,17 0 0-16,0 0 0 15,-18 0 0-15,19 0 0 16,-19 0 0-16,1-17 0 16,-1 17 0-1,1 0 0-15,-1 0 0 0,1-18 0 16,1 36 0 0,-19-18 0-16,17 0 0 15,-17-18 0-15,0 36 0 16,0-18 0-16,0 0 0 15,0 0 0-15,0 0 0 16,0 0 0-16,0 0 0 16,0 0 0-16,0 0 0 15,0 0 0-15,0 0 0 16,-17 0 0 0,-2 0 0-16,1 0 0 15,1 0 0-15,-1 0 0 16,1 0 0-16,-1 0 0 15,1 0 0-15,-1 0 0 16,18 0 0-16,-18 17 0 16,1-17 0-16,-1 0 0 15,1 0 0 1,17 0 0-16,-18 0 0 16,1 0 0-16,17 0 0 15,0 0 0-15,-18 18 0 16,0-18 0-16,18 0 0 15,0-18 0-15,0 36 0 16,0-18 0-16,0 0 0 16,18 0 0-16,-18 0 0 15,18-18 0-15,-1 18 0 32,1 0 0-17,87-17 0-15,-87-1 0 16,17 18 0-16,0-18 0 15,-16 36 0-15,-2-18 0 16,1 0 0-16,-1 18 0 16,1-18 0-16,-18 0 0 15,17 0 0-15,-17 17 0 16,0-17 0 0,0 0 0-16,18 0 0 15,-36 0 0-15,18 0 0 16,0 0 0-16,18 0 0 15,-36 0 0-15,18 0 0 16,0 0 0-16,0 0 0 16,-17-17 0-16,17 17 0 15,0 0 0-15,-18 0 0 16,18 0 0 0,0 0 0-16,0 0 0 15</inkml:trace>
  <inkml:trace contextRef="#ctx0" brushRef="#br0" timeOffset="284064.3446">30108 15309 512 0,'0'0'0'0,"-53"-140"0"16,35 104 0-16,1 1 0 16,17 0 0-16,0-1 0 15,0 1 0-15,0 0 0 16,-18 0 0-16,18-1 0 15,0 19 0-15,18-1 0 16,-18-17 0-16,0 35 0 16,0-18 0-16,17 18 0 15,-17-18 0-15,35 18 0 16,-17-17 0 0,36 34 0-16,-19-17 0 15,18 0 0-15,-1 18 0 16,19-18 0-16,-18 18 0 15,0-18 0-15,17 0 0 0,-17 17 0 16,17 1 0 0,-33-18 0-16,15 0 0 15,1 18 0-15,-35-1 0 16,17 1 0-16,-18-18 0 16,1 18 0-16,-18 17 0 15,0 0 0-15,-18 0 0 16,-17 1 0-16,0 17 0 15,0 17 0-15,0-17 0 16,0 17 0 0,-19-17 0-16,19 18 0 15,0 0 0-15,-1-18 0 16,19-1 0 0,-36 90 0-1,36-107 0-15,-1 0 0 16,18-17 0-16,0 17 0 15,-18-17 0-15,18-1 0 16,0-17 0-16,0 0 0 16,18 0 0-1,-18-17 0-15,18-19 0 16,-18 19 0-16,0-36 0 16,0 53 0-16,0 0 0 15</inkml:trace>
  <inkml:trace contextRef="#ctx0" brushRef="#br0" timeOffset="284452.7562">30355 15486 512 0,'229'0'0'16,"-176"18"0"-16,-36-18 0 0,2 0 0 31,-1 0 0-31,-18 0 0 16,0 0 0-16,0 0 0 15,0 0 0 1,-18-18 0 0,18 18 0-1,0 0 0-15</inkml:trace>
  <inkml:trace contextRef="#ctx0" brushRef="#br0" timeOffset="285422.4912">31590 14904 512 0,'-159'-53'0'16,"106"53"0"-16,18 18 0 16,-18-1 0-16,0 19 0 15,18 17 0 17,-54 35 0-17,19 106 0-15,52-142 0 16,1 1 0-16,-2 36 0 15,19-36 0-15,0 18 0 16,19-37 0-16,-2 37 0 16,1-36 0-16,16 18 0 15,-15-35 0-15,16 17 0 16,-1-17 0 0,3-1 0-16,-2-17 0 15,18 18 0-15,0-36 0 16,-1 18 0-16,1-17 0 0,1-18 0 15,-19 17 0 1,-1 0 0-16,2-17 0 16,-1 0 0-16,-18-1 0 15,19-17 0-15,-1 19 0 16,-17-37 0-16,-18 18 0 16,18 0 0-16,-18 0 0 15,0 0 0-15,18 0 0 16,-36-17 0-1,18 34 0-15,0 1 0 16,-18 0 0-16,0-1 0 16,-17 19 0-16,18-18 0 15,-19 17 0-15,1 0 0 16,18 1 0-16,-18 17 0 16,-1-18 0-16,19 0 0 15,-18 18 0-15,16 0 0 16,-16-17 0-1,17 17 0-15,1 17 0 0,-1-17 0 16,1 0 0 0,17 18 0-16,0-18 0 15,0 0 0-15,0 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69B2D-70DE-452B-8B9D-B511BA59780A}"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06438-F9EA-40E2-AEF3-5AFDDBB0F967}" type="slidenum">
              <a:rPr lang="en-US" smtClean="0"/>
              <a:t>‹#›</a:t>
            </a:fld>
            <a:endParaRPr lang="en-US"/>
          </a:p>
        </p:txBody>
      </p:sp>
    </p:spTree>
    <p:extLst>
      <p:ext uri="{BB962C8B-B14F-4D97-AF65-F5344CB8AC3E}">
        <p14:creationId xmlns:p14="http://schemas.microsoft.com/office/powerpoint/2010/main" val="265113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nnefrank.org/en/Subsites/Home/Enter-the-3D-house/#/house/20/"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Ag7_VvruV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00"/>
            <a:ext cx="9144000" cy="2387600"/>
          </a:xfrm>
        </p:spPr>
        <p:txBody>
          <a:bodyPr>
            <a:noAutofit/>
          </a:bodyPr>
          <a:lstStyle/>
          <a:p>
            <a:r>
              <a:rPr lang="en-US" sz="17900" dirty="0">
                <a:solidFill>
                  <a:schemeClr val="bg1"/>
                </a:solidFill>
              </a:rPr>
              <a:t>Unit 4 Days 1-5</a:t>
            </a:r>
          </a:p>
        </p:txBody>
      </p:sp>
    </p:spTree>
    <p:extLst>
      <p:ext uri="{BB962C8B-B14F-4D97-AF65-F5344CB8AC3E}">
        <p14:creationId xmlns:p14="http://schemas.microsoft.com/office/powerpoint/2010/main" val="279278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6D0F-84F0-4D58-9F1C-3EA135CE4383}"/>
              </a:ext>
            </a:extLst>
          </p:cNvPr>
          <p:cNvSpPr>
            <a:spLocks noGrp="1"/>
          </p:cNvSpPr>
          <p:nvPr>
            <p:ph type="title"/>
          </p:nvPr>
        </p:nvSpPr>
        <p:spPr/>
        <p:txBody>
          <a:bodyPr/>
          <a:lstStyle/>
          <a:p>
            <a:r>
              <a:rPr lang="en-US" dirty="0"/>
              <a:t>Images of the Holocaust</a:t>
            </a:r>
          </a:p>
        </p:txBody>
      </p:sp>
      <p:sp>
        <p:nvSpPr>
          <p:cNvPr id="3" name="Content Placeholder 2">
            <a:extLst>
              <a:ext uri="{FF2B5EF4-FFF2-40B4-BE49-F238E27FC236}">
                <a16:creationId xmlns:a16="http://schemas.microsoft.com/office/drawing/2014/main" id="{4FD9ECA5-E08D-48B1-B098-703635811575}"/>
              </a:ext>
            </a:extLst>
          </p:cNvPr>
          <p:cNvSpPr>
            <a:spLocks noGrp="1"/>
          </p:cNvSpPr>
          <p:nvPr>
            <p:ph idx="1"/>
          </p:nvPr>
        </p:nvSpPr>
        <p:spPr/>
        <p:txBody>
          <a:bodyPr vert="horz" lIns="91440" tIns="45720" rIns="91440" bIns="45720" rtlCol="0" anchor="t">
            <a:normAutofit/>
          </a:bodyPr>
          <a:lstStyle/>
          <a:p>
            <a:pPr marL="0" indent="0">
              <a:buNone/>
            </a:pPr>
            <a:r>
              <a:rPr lang="en-US" sz="3200" dirty="0">
                <a:cs typeface="Calibri"/>
              </a:rPr>
              <a:t>For each image, jot down a few thoughts. Don't overthink it. Just write down your reactions.</a:t>
            </a:r>
            <a:endParaRPr lang="en-US" dirty="0">
              <a:cs typeface="Calibri"/>
            </a:endParaRPr>
          </a:p>
        </p:txBody>
      </p:sp>
    </p:spTree>
    <p:extLst>
      <p:ext uri="{BB962C8B-B14F-4D97-AF65-F5344CB8AC3E}">
        <p14:creationId xmlns:p14="http://schemas.microsoft.com/office/powerpoint/2010/main" val="22588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white uniform standing in front of a building&#10;&#10;Description generated with very high confidence">
            <a:extLst>
              <a:ext uri="{FF2B5EF4-FFF2-40B4-BE49-F238E27FC236}">
                <a16:creationId xmlns:a16="http://schemas.microsoft.com/office/drawing/2014/main" id="{3242FE67-FE09-4A0C-8648-E82E66B22E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90" r="6465"/>
          <a:stretch/>
        </p:blipFill>
        <p:spPr>
          <a:xfrm>
            <a:off x="20" y="10"/>
            <a:ext cx="12191980" cy="6857990"/>
          </a:xfrm>
          <a:prstGeom prst="rect">
            <a:avLst/>
          </a:prstGeom>
        </p:spPr>
      </p:pic>
    </p:spTree>
    <p:extLst>
      <p:ext uri="{BB962C8B-B14F-4D97-AF65-F5344CB8AC3E}">
        <p14:creationId xmlns:p14="http://schemas.microsoft.com/office/powerpoint/2010/main" val="36467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walking down a street&#10;&#10;Description generated with very high confidence">
            <a:extLst>
              <a:ext uri="{FF2B5EF4-FFF2-40B4-BE49-F238E27FC236}">
                <a16:creationId xmlns:a16="http://schemas.microsoft.com/office/drawing/2014/main" id="{757B4F06-84D0-4132-887A-3910DF578A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50"/>
          <a:stretch/>
        </p:blipFill>
        <p:spPr>
          <a:xfrm>
            <a:off x="20" y="10"/>
            <a:ext cx="12191980" cy="6857990"/>
          </a:xfrm>
          <a:prstGeom prst="rect">
            <a:avLst/>
          </a:prstGeom>
        </p:spPr>
      </p:pic>
    </p:spTree>
    <p:extLst>
      <p:ext uri="{BB962C8B-B14F-4D97-AF65-F5344CB8AC3E}">
        <p14:creationId xmlns:p14="http://schemas.microsoft.com/office/powerpoint/2010/main" val="36295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ople walking in front of a store&#10;&#10;Description generated with very high confidence">
            <a:extLst>
              <a:ext uri="{FF2B5EF4-FFF2-40B4-BE49-F238E27FC236}">
                <a16:creationId xmlns:a16="http://schemas.microsoft.com/office/drawing/2014/main" id="{CE6A54CB-7CF2-4CA8-9D3F-8A10375A6B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268" r="-1" b="19604"/>
          <a:stretch/>
        </p:blipFill>
        <p:spPr>
          <a:xfrm>
            <a:off x="643467" y="643467"/>
            <a:ext cx="10905066" cy="5571066"/>
          </a:xfrm>
          <a:prstGeom prst="rect">
            <a:avLst/>
          </a:prstGeom>
        </p:spPr>
      </p:pic>
    </p:spTree>
    <p:extLst>
      <p:ext uri="{BB962C8B-B14F-4D97-AF65-F5344CB8AC3E}">
        <p14:creationId xmlns:p14="http://schemas.microsoft.com/office/powerpoint/2010/main" val="226891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E394-C202-444C-B3D4-9CE39424752A}"/>
              </a:ext>
            </a:extLst>
          </p:cNvPr>
          <p:cNvSpPr>
            <a:spLocks noGrp="1"/>
          </p:cNvSpPr>
          <p:nvPr>
            <p:ph type="title"/>
          </p:nvPr>
        </p:nvSpPr>
        <p:spPr/>
        <p:txBody>
          <a:bodyPr/>
          <a:lstStyle/>
          <a:p>
            <a:endParaRPr lang="en-US"/>
          </a:p>
        </p:txBody>
      </p:sp>
      <p:pic>
        <p:nvPicPr>
          <p:cNvPr id="5" name="Content Placeholder 4" descr="A group of people standing in the dirt&#10;&#10;Description generated with very high confidence">
            <a:extLst>
              <a:ext uri="{FF2B5EF4-FFF2-40B4-BE49-F238E27FC236}">
                <a16:creationId xmlns:a16="http://schemas.microsoft.com/office/drawing/2014/main" id="{5C23BE17-963B-4FAF-AAB5-BF46AE5BDC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948" y="460806"/>
            <a:ext cx="9106103" cy="6032069"/>
          </a:xfrm>
        </p:spPr>
      </p:pic>
    </p:spTree>
    <p:extLst>
      <p:ext uri="{BB962C8B-B14F-4D97-AF65-F5344CB8AC3E}">
        <p14:creationId xmlns:p14="http://schemas.microsoft.com/office/powerpoint/2010/main" val="142603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16D6-F1AD-4B3C-9449-BF05B1F92721}"/>
              </a:ext>
            </a:extLst>
          </p:cNvPr>
          <p:cNvSpPr>
            <a:spLocks noGrp="1"/>
          </p:cNvSpPr>
          <p:nvPr>
            <p:ph type="title"/>
          </p:nvPr>
        </p:nvSpPr>
        <p:spPr/>
        <p:txBody>
          <a:bodyPr/>
          <a:lstStyle/>
          <a:p>
            <a:endParaRPr lang="en-US"/>
          </a:p>
        </p:txBody>
      </p:sp>
      <p:pic>
        <p:nvPicPr>
          <p:cNvPr id="5" name="Content Placeholder 4" descr="A group of people posing for a photo&#10;&#10;Description generated with very high confidence">
            <a:extLst>
              <a:ext uri="{FF2B5EF4-FFF2-40B4-BE49-F238E27FC236}">
                <a16:creationId xmlns:a16="http://schemas.microsoft.com/office/drawing/2014/main" id="{FAEA8357-F9BD-4911-8A5C-47979810B2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915452" cy="5671675"/>
          </a:xfrm>
        </p:spPr>
      </p:pic>
      <p:pic>
        <p:nvPicPr>
          <p:cNvPr id="7" name="Picture 6" descr="A group of people posing for a photo&#10;&#10;Description generated with very high confidence">
            <a:extLst>
              <a:ext uri="{FF2B5EF4-FFF2-40B4-BE49-F238E27FC236}">
                <a16:creationId xmlns:a16="http://schemas.microsoft.com/office/drawing/2014/main" id="{274F1B86-2F83-41CF-9874-1D92B4E64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630" y="2499360"/>
            <a:ext cx="7237370" cy="4358640"/>
          </a:xfrm>
          <a:prstGeom prst="rect">
            <a:avLst/>
          </a:prstGeom>
        </p:spPr>
      </p:pic>
    </p:spTree>
    <p:extLst>
      <p:ext uri="{BB962C8B-B14F-4D97-AF65-F5344CB8AC3E}">
        <p14:creationId xmlns:p14="http://schemas.microsoft.com/office/powerpoint/2010/main" val="189775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A793-75C6-4AFB-AD1A-4357507F4847}"/>
              </a:ext>
            </a:extLst>
          </p:cNvPr>
          <p:cNvSpPr>
            <a:spLocks noGrp="1"/>
          </p:cNvSpPr>
          <p:nvPr>
            <p:ph type="title"/>
          </p:nvPr>
        </p:nvSpPr>
        <p:spPr/>
        <p:txBody>
          <a:bodyPr/>
          <a:lstStyle/>
          <a:p>
            <a:endParaRPr lang="en-US"/>
          </a:p>
        </p:txBody>
      </p:sp>
      <p:pic>
        <p:nvPicPr>
          <p:cNvPr id="8" name="Content Placeholder 7" descr="A group of people in a store&#10;&#10;Description generated with high confidence">
            <a:extLst>
              <a:ext uri="{FF2B5EF4-FFF2-40B4-BE49-F238E27FC236}">
                <a16:creationId xmlns:a16="http://schemas.microsoft.com/office/drawing/2014/main" id="{82278B85-F806-4B10-92FB-A36DA476C1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7554" y="55165"/>
            <a:ext cx="8996892" cy="674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8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D9F6-9B32-439A-BE9C-ED807A580F02}"/>
              </a:ext>
            </a:extLst>
          </p:cNvPr>
          <p:cNvSpPr>
            <a:spLocks noGrp="1"/>
          </p:cNvSpPr>
          <p:nvPr>
            <p:ph type="title"/>
          </p:nvPr>
        </p:nvSpPr>
        <p:spPr/>
        <p:txBody>
          <a:bodyPr/>
          <a:lstStyle/>
          <a:p>
            <a:endParaRPr lang="en-US"/>
          </a:p>
        </p:txBody>
      </p:sp>
      <p:pic>
        <p:nvPicPr>
          <p:cNvPr id="5" name="Content Placeholder 4" descr="A picture containing building, bridge&#10;&#10;Description generated with high confidence">
            <a:extLst>
              <a:ext uri="{FF2B5EF4-FFF2-40B4-BE49-F238E27FC236}">
                <a16:creationId xmlns:a16="http://schemas.microsoft.com/office/drawing/2014/main" id="{489598F9-08EF-4153-8D30-24C196C2B7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669" y="373252"/>
            <a:ext cx="10886661" cy="6119623"/>
          </a:xfrm>
        </p:spPr>
      </p:pic>
    </p:spTree>
    <p:extLst>
      <p:ext uri="{BB962C8B-B14F-4D97-AF65-F5344CB8AC3E}">
        <p14:creationId xmlns:p14="http://schemas.microsoft.com/office/powerpoint/2010/main" val="364086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E53B-433B-4930-AF01-ADC146D82C41}"/>
              </a:ext>
            </a:extLst>
          </p:cNvPr>
          <p:cNvSpPr>
            <a:spLocks noGrp="1"/>
          </p:cNvSpPr>
          <p:nvPr>
            <p:ph type="title"/>
          </p:nvPr>
        </p:nvSpPr>
        <p:spPr/>
        <p:txBody>
          <a:bodyPr/>
          <a:lstStyle/>
          <a:p>
            <a:endParaRPr lang="en-US"/>
          </a:p>
        </p:txBody>
      </p:sp>
      <p:pic>
        <p:nvPicPr>
          <p:cNvPr id="4" name="Content Placeholder 3" descr="A picture containing photo, outdoor, sky, building&#10;&#10;Description generated with very high confidence">
            <a:extLst>
              <a:ext uri="{FF2B5EF4-FFF2-40B4-BE49-F238E27FC236}">
                <a16:creationId xmlns:a16="http://schemas.microsoft.com/office/drawing/2014/main" id="{EAA8FF5D-BE7C-49BF-B95C-E140D385CC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546" y="157956"/>
            <a:ext cx="10862907" cy="6542088"/>
          </a:xfrm>
          <a:prstGeom prst="rect">
            <a:avLst/>
          </a:prstGeom>
        </p:spPr>
      </p:pic>
    </p:spTree>
    <p:extLst>
      <p:ext uri="{BB962C8B-B14F-4D97-AF65-F5344CB8AC3E}">
        <p14:creationId xmlns:p14="http://schemas.microsoft.com/office/powerpoint/2010/main" val="209933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table, box, indoor&#10;&#10;Description generated with high confidence">
            <a:extLst>
              <a:ext uri="{FF2B5EF4-FFF2-40B4-BE49-F238E27FC236}">
                <a16:creationId xmlns:a16="http://schemas.microsoft.com/office/drawing/2014/main" id="{8C32F359-75B5-4F97-B779-9570E30A5B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896" y="365125"/>
            <a:ext cx="9004208" cy="6278414"/>
          </a:xfrm>
        </p:spPr>
      </p:pic>
    </p:spTree>
    <p:extLst>
      <p:ext uri="{BB962C8B-B14F-4D97-AF65-F5344CB8AC3E}">
        <p14:creationId xmlns:p14="http://schemas.microsoft.com/office/powerpoint/2010/main" val="274560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236F-2C67-4712-9E1F-98B2743E8774}"/>
              </a:ext>
            </a:extLst>
          </p:cNvPr>
          <p:cNvSpPr>
            <a:spLocks noGrp="1"/>
          </p:cNvSpPr>
          <p:nvPr>
            <p:ph type="ctrTitle"/>
          </p:nvPr>
        </p:nvSpPr>
        <p:spPr>
          <a:xfrm>
            <a:off x="1524000" y="2235200"/>
            <a:ext cx="9144000" cy="2387600"/>
          </a:xfrm>
        </p:spPr>
        <p:txBody>
          <a:bodyPr>
            <a:normAutofit/>
          </a:bodyPr>
          <a:lstStyle/>
          <a:p>
            <a:r>
              <a:rPr lang="en-US" sz="13800" dirty="0">
                <a:solidFill>
                  <a:schemeClr val="bg1"/>
                </a:solidFill>
              </a:rPr>
              <a:t>Day 1</a:t>
            </a:r>
          </a:p>
        </p:txBody>
      </p:sp>
    </p:spTree>
    <p:extLst>
      <p:ext uri="{BB962C8B-B14F-4D97-AF65-F5344CB8AC3E}">
        <p14:creationId xmlns:p14="http://schemas.microsoft.com/office/powerpoint/2010/main" val="427848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ground, outdoor, rain&#10;&#10;Description generated with very high confidence">
            <a:extLst>
              <a:ext uri="{FF2B5EF4-FFF2-40B4-BE49-F238E27FC236}">
                <a16:creationId xmlns:a16="http://schemas.microsoft.com/office/drawing/2014/main" id="{23C8789D-8370-4FB7-9482-84BFC650C0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280"/>
          <a:stretch/>
        </p:blipFill>
        <p:spPr>
          <a:xfrm>
            <a:off x="20" y="10"/>
            <a:ext cx="12191980" cy="6857990"/>
          </a:xfrm>
          <a:prstGeom prst="rect">
            <a:avLst/>
          </a:prstGeom>
        </p:spPr>
      </p:pic>
    </p:spTree>
    <p:extLst>
      <p:ext uri="{BB962C8B-B14F-4D97-AF65-F5344CB8AC3E}">
        <p14:creationId xmlns:p14="http://schemas.microsoft.com/office/powerpoint/2010/main" val="247548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oom filled with furniture and a fire place&#10;&#10;Description generated with high confidence">
            <a:extLst>
              <a:ext uri="{FF2B5EF4-FFF2-40B4-BE49-F238E27FC236}">
                <a16:creationId xmlns:a16="http://schemas.microsoft.com/office/drawing/2014/main" id="{83F7CB6B-1DCF-4031-B503-24179B0FDA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757"/>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Tree>
    <p:extLst>
      <p:ext uri="{BB962C8B-B14F-4D97-AF65-F5344CB8AC3E}">
        <p14:creationId xmlns:p14="http://schemas.microsoft.com/office/powerpoint/2010/main" val="315601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64C1-F2B3-4924-A3D0-279E22EEF7D1}"/>
              </a:ext>
            </a:extLst>
          </p:cNvPr>
          <p:cNvSpPr>
            <a:spLocks noGrp="1"/>
          </p:cNvSpPr>
          <p:nvPr>
            <p:ph type="title"/>
          </p:nvPr>
        </p:nvSpPr>
        <p:spPr/>
        <p:txBody>
          <a:bodyPr/>
          <a:lstStyle/>
          <a:p>
            <a:endParaRPr lang="en-US"/>
          </a:p>
        </p:txBody>
      </p:sp>
      <p:pic>
        <p:nvPicPr>
          <p:cNvPr id="5" name="Content Placeholder 4" descr="A rocky beach&#10;&#10;Description generated with very high confidence">
            <a:extLst>
              <a:ext uri="{FF2B5EF4-FFF2-40B4-BE49-F238E27FC236}">
                <a16:creationId xmlns:a16="http://schemas.microsoft.com/office/drawing/2014/main" id="{F700CFBC-51C3-4994-B916-897A7C6CD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041" y="156778"/>
            <a:ext cx="9275917" cy="6544443"/>
          </a:xfrm>
        </p:spPr>
      </p:pic>
    </p:spTree>
    <p:extLst>
      <p:ext uri="{BB962C8B-B14F-4D97-AF65-F5344CB8AC3E}">
        <p14:creationId xmlns:p14="http://schemas.microsoft.com/office/powerpoint/2010/main" val="77152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ground, grass, tree&#10;&#10;Description generated with very high confidence">
            <a:extLst>
              <a:ext uri="{FF2B5EF4-FFF2-40B4-BE49-F238E27FC236}">
                <a16:creationId xmlns:a16="http://schemas.microsoft.com/office/drawing/2014/main" id="{860E664B-C349-4AD3-AEAB-446B968CC5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181" b="5174"/>
          <a:stretch/>
        </p:blipFill>
        <p:spPr>
          <a:xfrm>
            <a:off x="20" y="10"/>
            <a:ext cx="12191980" cy="6857990"/>
          </a:xfrm>
          <a:prstGeom prst="rect">
            <a:avLst/>
          </a:prstGeom>
        </p:spPr>
      </p:pic>
    </p:spTree>
    <p:extLst>
      <p:ext uri="{BB962C8B-B14F-4D97-AF65-F5344CB8AC3E}">
        <p14:creationId xmlns:p14="http://schemas.microsoft.com/office/powerpoint/2010/main" val="7718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68C4C2-822A-4623-A956-57EC8D678814}"/>
              </a:ext>
            </a:extLst>
          </p:cNvPr>
          <p:cNvPicPr>
            <a:picLocks noChangeAspect="1"/>
          </p:cNvPicPr>
          <p:nvPr/>
        </p:nvPicPr>
        <p:blipFill>
          <a:blip r:embed="rId2"/>
          <a:stretch>
            <a:fillRect/>
          </a:stretch>
        </p:blipFill>
        <p:spPr>
          <a:xfrm>
            <a:off x="0" y="553278"/>
            <a:ext cx="12255592" cy="5751443"/>
          </a:xfrm>
          <a:prstGeom prst="rect">
            <a:avLst/>
          </a:prstGeom>
        </p:spPr>
      </p:pic>
    </p:spTree>
    <p:extLst>
      <p:ext uri="{BB962C8B-B14F-4D97-AF65-F5344CB8AC3E}">
        <p14:creationId xmlns:p14="http://schemas.microsoft.com/office/powerpoint/2010/main" val="378161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8AD3-3ADF-43B5-A2DD-E49454E6A0F2}"/>
              </a:ext>
            </a:extLst>
          </p:cNvPr>
          <p:cNvSpPr>
            <a:spLocks noGrp="1"/>
          </p:cNvSpPr>
          <p:nvPr>
            <p:ph type="title"/>
          </p:nvPr>
        </p:nvSpPr>
        <p:spPr/>
        <p:txBody>
          <a:bodyPr/>
          <a:lstStyle/>
          <a:p>
            <a:r>
              <a:rPr lang="en-US"/>
              <a:t>Selections from </a:t>
            </a:r>
            <a:r>
              <a:rPr lang="en-US" i="1"/>
              <a:t>They Poured Fire</a:t>
            </a:r>
            <a:endParaRPr lang="en-US"/>
          </a:p>
        </p:txBody>
      </p:sp>
      <p:sp>
        <p:nvSpPr>
          <p:cNvPr id="3" name="Content Placeholder 2">
            <a:extLst>
              <a:ext uri="{FF2B5EF4-FFF2-40B4-BE49-F238E27FC236}">
                <a16:creationId xmlns:a16="http://schemas.microsoft.com/office/drawing/2014/main" id="{1FF0B6F0-521C-4924-A3B3-E297887D94D0}"/>
              </a:ext>
            </a:extLst>
          </p:cNvPr>
          <p:cNvSpPr>
            <a:spLocks noGrp="1"/>
          </p:cNvSpPr>
          <p:nvPr>
            <p:ph idx="1"/>
          </p:nvPr>
        </p:nvSpPr>
        <p:spPr/>
        <p:txBody>
          <a:bodyPr vert="horz" lIns="91440" tIns="45720" rIns="91440" bIns="45720" rtlCol="0" anchor="t">
            <a:normAutofit/>
          </a:bodyPr>
          <a:lstStyle/>
          <a:p>
            <a:pPr marL="0" indent="0">
              <a:buNone/>
            </a:pPr>
            <a:r>
              <a:rPr lang="en-US" sz="3600" dirty="0">
                <a:cs typeface="Calibri"/>
              </a:rPr>
              <a:t>In the remaining minutes of class, grab a book and start exploring. Feel free to skip around. As we read Anne Frank, we are going to compare her story with the Lost Boys.</a:t>
            </a:r>
          </a:p>
        </p:txBody>
      </p:sp>
    </p:spTree>
    <p:extLst>
      <p:ext uri="{BB962C8B-B14F-4D97-AF65-F5344CB8AC3E}">
        <p14:creationId xmlns:p14="http://schemas.microsoft.com/office/powerpoint/2010/main" val="124575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dirty="0">
                <a:solidFill>
                  <a:schemeClr val="bg1"/>
                </a:solidFill>
              </a:rPr>
              <a:t>Day 2</a:t>
            </a:r>
          </a:p>
        </p:txBody>
      </p:sp>
    </p:spTree>
    <p:extLst>
      <p:ext uri="{BB962C8B-B14F-4D97-AF65-F5344CB8AC3E}">
        <p14:creationId xmlns:p14="http://schemas.microsoft.com/office/powerpoint/2010/main" val="243153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a:normAutofit/>
          </a:bodyPr>
          <a:lstStyle/>
          <a:p>
            <a:pPr marL="0" indent="0">
              <a:buNone/>
            </a:pPr>
            <a:r>
              <a:rPr lang="en-US" sz="3600" dirty="0"/>
              <a:t>Last class we learned a lot about the Holocaust and how Jews were treated. What are two things you remember from what we talked about?</a:t>
            </a:r>
          </a:p>
        </p:txBody>
      </p:sp>
    </p:spTree>
    <p:extLst>
      <p:ext uri="{BB962C8B-B14F-4D97-AF65-F5344CB8AC3E}">
        <p14:creationId xmlns:p14="http://schemas.microsoft.com/office/powerpoint/2010/main" val="1089534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C7D5-8D26-4F97-8A03-1357D491254C}"/>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0C359D37-2507-4F66-BF3A-6E9420ADF1E2}"/>
              </a:ext>
            </a:extLst>
          </p:cNvPr>
          <p:cNvSpPr>
            <a:spLocks noGrp="1"/>
          </p:cNvSpPr>
          <p:nvPr>
            <p:ph idx="1"/>
          </p:nvPr>
        </p:nvSpPr>
        <p:spPr/>
        <p:txBody>
          <a:bodyPr>
            <a:normAutofit/>
          </a:bodyPr>
          <a:lstStyle/>
          <a:p>
            <a:r>
              <a:rPr lang="en-US" sz="3600" dirty="0"/>
              <a:t>Continue Unit 4 Pre-Work</a:t>
            </a:r>
          </a:p>
          <a:p>
            <a:r>
              <a:rPr lang="en-US" sz="3600" dirty="0"/>
              <a:t>Start reading </a:t>
            </a:r>
            <a:r>
              <a:rPr lang="en-US" sz="3600" i="1" dirty="0" err="1"/>
              <a:t>DoAF</a:t>
            </a:r>
            <a:r>
              <a:rPr lang="en-US" sz="3600" dirty="0"/>
              <a:t>?</a:t>
            </a:r>
          </a:p>
        </p:txBody>
      </p:sp>
    </p:spTree>
    <p:extLst>
      <p:ext uri="{BB962C8B-B14F-4D97-AF65-F5344CB8AC3E}">
        <p14:creationId xmlns:p14="http://schemas.microsoft.com/office/powerpoint/2010/main" val="365662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B3EA-0334-40DA-BB37-88D93355E9FA}"/>
              </a:ext>
            </a:extLst>
          </p:cNvPr>
          <p:cNvSpPr>
            <a:spLocks noGrp="1"/>
          </p:cNvSpPr>
          <p:nvPr>
            <p:ph type="title"/>
          </p:nvPr>
        </p:nvSpPr>
        <p:spPr/>
        <p:txBody>
          <a:bodyPr/>
          <a:lstStyle/>
          <a:p>
            <a:r>
              <a:rPr lang="en-US" dirty="0"/>
              <a:t>Modern Connections to the Holocaust</a:t>
            </a:r>
          </a:p>
        </p:txBody>
      </p:sp>
      <p:pic>
        <p:nvPicPr>
          <p:cNvPr id="5" name="Content Placeholder 4" descr="A person smiling for the camera&#10;&#10;Description generated with very high confidence">
            <a:extLst>
              <a:ext uri="{FF2B5EF4-FFF2-40B4-BE49-F238E27FC236}">
                <a16:creationId xmlns:a16="http://schemas.microsoft.com/office/drawing/2014/main" id="{F2FDAB17-CF2E-4F12-89CC-D0A05D476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365" y="1395412"/>
            <a:ext cx="5830242" cy="3288621"/>
          </a:xfrm>
        </p:spPr>
      </p:pic>
      <p:pic>
        <p:nvPicPr>
          <p:cNvPr id="7" name="Picture 6" descr="A person wearing a suit and tie&#10;&#10;Description generated with very high confidence">
            <a:extLst>
              <a:ext uri="{FF2B5EF4-FFF2-40B4-BE49-F238E27FC236}">
                <a16:creationId xmlns:a16="http://schemas.microsoft.com/office/drawing/2014/main" id="{F109EEA1-43ED-451B-B6C2-05B54FFFB5B7}"/>
              </a:ext>
            </a:extLst>
          </p:cNvPr>
          <p:cNvPicPr>
            <a:picLocks noChangeAspect="1"/>
          </p:cNvPicPr>
          <p:nvPr/>
        </p:nvPicPr>
        <p:blipFill rotWithShape="1">
          <a:blip r:embed="rId3">
            <a:extLst>
              <a:ext uri="{28A0092B-C50C-407E-A947-70E740481C1C}">
                <a14:useLocalDpi xmlns:a14="http://schemas.microsoft.com/office/drawing/2010/main" val="0"/>
              </a:ext>
            </a:extLst>
          </a:blip>
          <a:srcRect l="42946"/>
          <a:stretch/>
        </p:blipFill>
        <p:spPr>
          <a:xfrm>
            <a:off x="7202269" y="2675777"/>
            <a:ext cx="4557486" cy="4182223"/>
          </a:xfrm>
          <a:prstGeom prst="rect">
            <a:avLst/>
          </a:prstGeom>
        </p:spPr>
      </p:pic>
      <p:pic>
        <p:nvPicPr>
          <p:cNvPr id="9" name="Picture 8" descr="A person wearing a suit and tie&#10;&#10;Description generated with very high confidence">
            <a:extLst>
              <a:ext uri="{FF2B5EF4-FFF2-40B4-BE49-F238E27FC236}">
                <a16:creationId xmlns:a16="http://schemas.microsoft.com/office/drawing/2014/main" id="{DBF25F42-ABA2-4714-BFD5-259E6F6E2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780" y="2055813"/>
            <a:ext cx="3281118" cy="4860348"/>
          </a:xfrm>
          <a:prstGeom prst="rect">
            <a:avLst/>
          </a:prstGeom>
        </p:spPr>
      </p:pic>
      <p:pic>
        <p:nvPicPr>
          <p:cNvPr id="11" name="Picture 10" descr="A person posing for a picture&#10;&#10;Description generated with very high confidence">
            <a:extLst>
              <a:ext uri="{FF2B5EF4-FFF2-40B4-BE49-F238E27FC236}">
                <a16:creationId xmlns:a16="http://schemas.microsoft.com/office/drawing/2014/main" id="{7BDF70D6-EB85-419C-8D81-33B29FFC45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022" y="614767"/>
            <a:ext cx="3281118" cy="4005698"/>
          </a:xfrm>
          <a:prstGeom prst="rect">
            <a:avLst/>
          </a:prstGeom>
        </p:spPr>
      </p:pic>
    </p:spTree>
    <p:extLst>
      <p:ext uri="{BB962C8B-B14F-4D97-AF65-F5344CB8AC3E}">
        <p14:creationId xmlns:p14="http://schemas.microsoft.com/office/powerpoint/2010/main" val="352567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947A-C4E5-4004-A3F3-26C892161F97}"/>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4210AC85-F4A3-40B0-BE6E-9C128BDBC628}"/>
              </a:ext>
            </a:extLst>
          </p:cNvPr>
          <p:cNvSpPr>
            <a:spLocks noGrp="1"/>
          </p:cNvSpPr>
          <p:nvPr>
            <p:ph idx="1"/>
          </p:nvPr>
        </p:nvSpPr>
        <p:spPr/>
        <p:txBody>
          <a:bodyPr>
            <a:normAutofit/>
          </a:bodyPr>
          <a:lstStyle/>
          <a:p>
            <a:pPr marL="0" indent="0">
              <a:buNone/>
            </a:pPr>
            <a:r>
              <a:rPr lang="en-US" sz="3600" dirty="0"/>
              <a:t>What do you know about Anne Frank? Who is she? Why is she famous? What happened to her?</a:t>
            </a:r>
          </a:p>
        </p:txBody>
      </p:sp>
    </p:spTree>
    <p:extLst>
      <p:ext uri="{BB962C8B-B14F-4D97-AF65-F5344CB8AC3E}">
        <p14:creationId xmlns:p14="http://schemas.microsoft.com/office/powerpoint/2010/main" val="1783304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3584-19C7-4A88-8264-55B7C02A92F8}"/>
              </a:ext>
            </a:extLst>
          </p:cNvPr>
          <p:cNvSpPr>
            <a:spLocks noGrp="1"/>
          </p:cNvSpPr>
          <p:nvPr>
            <p:ph type="title"/>
          </p:nvPr>
        </p:nvSpPr>
        <p:spPr/>
        <p:txBody>
          <a:bodyPr/>
          <a:lstStyle/>
          <a:p>
            <a:r>
              <a:rPr lang="en-US" dirty="0">
                <a:cs typeface="Calibri Light"/>
              </a:rPr>
              <a:t>Background Research</a:t>
            </a:r>
            <a:endParaRPr lang="en-US" dirty="0"/>
          </a:p>
        </p:txBody>
      </p:sp>
      <p:sp>
        <p:nvSpPr>
          <p:cNvPr id="3" name="Content Placeholder 2">
            <a:extLst>
              <a:ext uri="{FF2B5EF4-FFF2-40B4-BE49-F238E27FC236}">
                <a16:creationId xmlns:a16="http://schemas.microsoft.com/office/drawing/2014/main" id="{53490011-A81C-4624-84EC-FBB3465A7B1C}"/>
              </a:ext>
            </a:extLst>
          </p:cNvPr>
          <p:cNvSpPr>
            <a:spLocks noGrp="1"/>
          </p:cNvSpPr>
          <p:nvPr>
            <p:ph idx="1"/>
          </p:nvPr>
        </p:nvSpPr>
        <p:spPr/>
        <p:txBody>
          <a:bodyPr vert="horz" lIns="91440" tIns="45720" rIns="91440" bIns="45720" rtlCol="0" anchor="t">
            <a:normAutofit lnSpcReduction="10000"/>
          </a:bodyPr>
          <a:lstStyle/>
          <a:p>
            <a:pPr marL="514350" indent="-514350">
              <a:buAutoNum type="arabicPeriod"/>
            </a:pPr>
            <a:r>
              <a:rPr lang="en-US" sz="3600" dirty="0">
                <a:cs typeface="Calibri"/>
              </a:rPr>
              <a:t>Meet with your group. Decide who is going to read each article.</a:t>
            </a:r>
          </a:p>
          <a:p>
            <a:pPr marL="514350" indent="-514350">
              <a:buAutoNum type="arabicPeriod"/>
            </a:pPr>
            <a:r>
              <a:rPr lang="en-US" sz="3600" dirty="0">
                <a:cs typeface="Calibri"/>
              </a:rPr>
              <a:t>Read the article on your own. While you read, take notes on the important details on your pre-work page. Be prepared to share with your group.</a:t>
            </a:r>
          </a:p>
          <a:p>
            <a:pPr marL="514350" indent="-514350">
              <a:buAutoNum type="arabicPeriod"/>
            </a:pPr>
            <a:r>
              <a:rPr lang="en-US" sz="3600" dirty="0">
                <a:cs typeface="Calibri"/>
              </a:rPr>
              <a:t>Meet back with your group. Take turns sharing your information.</a:t>
            </a:r>
          </a:p>
          <a:p>
            <a:pPr marL="514350" indent="-514350">
              <a:buAutoNum type="arabicPeriod"/>
            </a:pPr>
            <a:r>
              <a:rPr lang="en-US" sz="3600" dirty="0">
                <a:cs typeface="Calibri"/>
              </a:rPr>
              <a:t>When you are done, turn in your pre-work.</a:t>
            </a:r>
          </a:p>
        </p:txBody>
      </p:sp>
    </p:spTree>
    <p:extLst>
      <p:ext uri="{BB962C8B-B14F-4D97-AF65-F5344CB8AC3E}">
        <p14:creationId xmlns:p14="http://schemas.microsoft.com/office/powerpoint/2010/main" val="197302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10;&#10;Description generated with very high confidence">
            <a:extLst>
              <a:ext uri="{FF2B5EF4-FFF2-40B4-BE49-F238E27FC236}">
                <a16:creationId xmlns:a16="http://schemas.microsoft.com/office/drawing/2014/main" id="{A4BEF0DB-AA5A-45DB-895E-2E911331880D}"/>
              </a:ext>
            </a:extLst>
          </p:cNvPr>
          <p:cNvPicPr>
            <a:picLocks noChangeAspect="1"/>
          </p:cNvPicPr>
          <p:nvPr/>
        </p:nvPicPr>
        <p:blipFill rotWithShape="1">
          <a:blip r:embed="rId2">
            <a:extLst>
              <a:ext uri="{28A0092B-C50C-407E-A947-70E740481C1C}">
                <a14:useLocalDpi xmlns:a14="http://schemas.microsoft.com/office/drawing/2010/main" val="0"/>
              </a:ext>
            </a:extLst>
          </a:blip>
          <a:srcRect r="2" b="2001"/>
          <a:stretch/>
        </p:blipFill>
        <p:spPr>
          <a:xfrm>
            <a:off x="20" y="10"/>
            <a:ext cx="6105635" cy="6857990"/>
          </a:xfrm>
          <a:prstGeom prst="rect">
            <a:avLst/>
          </a:prstGeom>
        </p:spPr>
      </p:pic>
      <p:sp>
        <p:nvSpPr>
          <p:cNvPr id="2" name="Title 1">
            <a:extLst>
              <a:ext uri="{FF2B5EF4-FFF2-40B4-BE49-F238E27FC236}">
                <a16:creationId xmlns:a16="http://schemas.microsoft.com/office/drawing/2014/main" id="{39A07E2E-8BD0-42B4-BFFF-7928BA754A23}"/>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000"/>
              <a:t>The Story of Anne Frank</a:t>
            </a:r>
          </a:p>
        </p:txBody>
      </p:sp>
      <p:sp>
        <p:nvSpPr>
          <p:cNvPr id="3" name="Content Placeholder 2">
            <a:extLst>
              <a:ext uri="{FF2B5EF4-FFF2-40B4-BE49-F238E27FC236}">
                <a16:creationId xmlns:a16="http://schemas.microsoft.com/office/drawing/2014/main" id="{8EB516F2-F37B-464D-89E4-B78F555E1864}"/>
              </a:ext>
            </a:extLst>
          </p:cNvPr>
          <p:cNvSpPr>
            <a:spLocks noGrp="1"/>
          </p:cNvSpPr>
          <p:nvPr>
            <p:ph idx="1"/>
          </p:nvPr>
        </p:nvSpPr>
        <p:spPr>
          <a:xfrm>
            <a:off x="6745735" y="4415883"/>
            <a:ext cx="4806184" cy="1802038"/>
          </a:xfrm>
          <a:noFill/>
        </p:spPr>
        <p:txBody>
          <a:bodyPr vert="horz" lIns="91440" tIns="45720" rIns="91440" bIns="45720" rtlCol="0">
            <a:normAutofit/>
          </a:bodyPr>
          <a:lstStyle/>
          <a:p>
            <a:pPr marL="0" indent="0">
              <a:buNone/>
            </a:pPr>
            <a:r>
              <a:rPr lang="en-US" sz="2400">
                <a:hlinkClick r:id="rId3"/>
              </a:rPr>
              <a:t>http://www.annefrank.org/en/Subsites/Home/Enter-the-3D-house/#/house/20/</a:t>
            </a:r>
            <a:r>
              <a:rPr lang="en-US" sz="2400"/>
              <a:t> </a:t>
            </a:r>
          </a:p>
        </p:txBody>
      </p:sp>
    </p:spTree>
    <p:extLst>
      <p:ext uri="{BB962C8B-B14F-4D97-AF65-F5344CB8AC3E}">
        <p14:creationId xmlns:p14="http://schemas.microsoft.com/office/powerpoint/2010/main" val="373809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3C2A-2D95-4697-9244-3C7C0F3FED84}"/>
              </a:ext>
            </a:extLst>
          </p:cNvPr>
          <p:cNvSpPr>
            <a:spLocks noGrp="1"/>
          </p:cNvSpPr>
          <p:nvPr>
            <p:ph type="title"/>
          </p:nvPr>
        </p:nvSpPr>
        <p:spPr/>
        <p:txBody>
          <a:bodyPr/>
          <a:lstStyle/>
          <a:p>
            <a:r>
              <a:rPr lang="en-US" dirty="0"/>
              <a:t>More Info on Anne Frank</a:t>
            </a:r>
          </a:p>
        </p:txBody>
      </p:sp>
      <p:sp>
        <p:nvSpPr>
          <p:cNvPr id="3" name="Content Placeholder 2">
            <a:extLst>
              <a:ext uri="{FF2B5EF4-FFF2-40B4-BE49-F238E27FC236}">
                <a16:creationId xmlns:a16="http://schemas.microsoft.com/office/drawing/2014/main" id="{56837DEA-88E2-40FD-84DA-8D7D0FEDE3FD}"/>
              </a:ext>
            </a:extLst>
          </p:cNvPr>
          <p:cNvSpPr>
            <a:spLocks noGrp="1"/>
          </p:cNvSpPr>
          <p:nvPr>
            <p:ph idx="1"/>
          </p:nvPr>
        </p:nvSpPr>
        <p:spPr/>
        <p:txBody>
          <a:bodyPr>
            <a:normAutofit/>
          </a:bodyPr>
          <a:lstStyle/>
          <a:p>
            <a:pPr marL="0" indent="0">
              <a:buNone/>
            </a:pPr>
            <a:r>
              <a:rPr lang="en-US" sz="3600" dirty="0"/>
              <a:t>Read “Background: Literature and Life” (365-366)</a:t>
            </a:r>
          </a:p>
        </p:txBody>
      </p:sp>
    </p:spTree>
    <p:extLst>
      <p:ext uri="{BB962C8B-B14F-4D97-AF65-F5344CB8AC3E}">
        <p14:creationId xmlns:p14="http://schemas.microsoft.com/office/powerpoint/2010/main" val="369628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dirty="0">
                <a:solidFill>
                  <a:schemeClr val="bg1"/>
                </a:solidFill>
              </a:rPr>
              <a:t>Day 3</a:t>
            </a:r>
          </a:p>
        </p:txBody>
      </p:sp>
    </p:spTree>
    <p:extLst>
      <p:ext uri="{BB962C8B-B14F-4D97-AF65-F5344CB8AC3E}">
        <p14:creationId xmlns:p14="http://schemas.microsoft.com/office/powerpoint/2010/main" val="1962995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a:t>Bell Ringer</a:t>
            </a:r>
            <a:r>
              <a:rPr lang="en-US">
                <a:cs typeface="Calibri Light"/>
              </a:rPr>
              <a:t> 8</a:t>
            </a:r>
            <a:endParaRPr lang="en-US"/>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vert="horz" lIns="91440" tIns="45720" rIns="91440" bIns="45720" rtlCol="0" anchor="t">
            <a:normAutofit/>
          </a:bodyPr>
          <a:lstStyle/>
          <a:p>
            <a:pPr marL="0" indent="0">
              <a:buNone/>
            </a:pPr>
            <a:r>
              <a:rPr lang="en-US" sz="3600"/>
              <a:t>We know what happens to Anne and her family. How does this change how we react to the story?</a:t>
            </a:r>
          </a:p>
          <a:p>
            <a:pPr marL="0" indent="0">
              <a:buNone/>
            </a:pPr>
            <a:endParaRPr lang="en-US" sz="3600">
              <a:cs typeface="Calibri"/>
            </a:endParaRPr>
          </a:p>
          <a:p>
            <a:pPr marL="0" indent="0" algn="ctr">
              <a:buNone/>
            </a:pPr>
            <a:r>
              <a:rPr lang="en-US" sz="6000" b="1">
                <a:solidFill>
                  <a:srgbClr val="FF0000"/>
                </a:solidFill>
                <a:cs typeface="Calibri"/>
              </a:rPr>
              <a:t>When you are done, put your name on your bell ringers and put them in the basket.</a:t>
            </a:r>
          </a:p>
        </p:txBody>
      </p:sp>
    </p:spTree>
    <p:extLst>
      <p:ext uri="{BB962C8B-B14F-4D97-AF65-F5344CB8AC3E}">
        <p14:creationId xmlns:p14="http://schemas.microsoft.com/office/powerpoint/2010/main" val="1247334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C7D5-8D26-4F97-8A03-1357D491254C}"/>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0C359D37-2507-4F66-BF3A-6E9420ADF1E2}"/>
              </a:ext>
            </a:extLst>
          </p:cNvPr>
          <p:cNvSpPr>
            <a:spLocks noGrp="1"/>
          </p:cNvSpPr>
          <p:nvPr>
            <p:ph idx="1"/>
          </p:nvPr>
        </p:nvSpPr>
        <p:spPr/>
        <p:txBody>
          <a:bodyPr vert="horz" lIns="91440" tIns="45720" rIns="91440" bIns="45720" rtlCol="0" anchor="t">
            <a:normAutofit/>
          </a:bodyPr>
          <a:lstStyle/>
          <a:p>
            <a:r>
              <a:rPr lang="en-US" sz="3600" dirty="0">
                <a:cs typeface="Calibri"/>
              </a:rPr>
              <a:t>Quarter 4 IR Project</a:t>
            </a:r>
            <a:endParaRPr lang="en-US" sz="3600" dirty="0"/>
          </a:p>
          <a:p>
            <a:r>
              <a:rPr lang="en-US" sz="3600" dirty="0"/>
              <a:t>Mapping the Annex</a:t>
            </a:r>
            <a:endParaRPr lang="en-US" dirty="0"/>
          </a:p>
          <a:p>
            <a:r>
              <a:rPr lang="en-US" sz="3600" dirty="0"/>
              <a:t>Read Scenes 1-2</a:t>
            </a:r>
          </a:p>
          <a:p>
            <a:r>
              <a:rPr lang="en-US" sz="3600" dirty="0"/>
              <a:t>Reading Guides</a:t>
            </a:r>
            <a:endParaRPr lang="en-US" sz="3600" dirty="0">
              <a:cs typeface="Calibri"/>
            </a:endParaRPr>
          </a:p>
        </p:txBody>
      </p:sp>
    </p:spTree>
    <p:extLst>
      <p:ext uri="{BB962C8B-B14F-4D97-AF65-F5344CB8AC3E}">
        <p14:creationId xmlns:p14="http://schemas.microsoft.com/office/powerpoint/2010/main" val="314804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973C-5CBE-4BFB-B9F3-09F1572C078C}"/>
              </a:ext>
            </a:extLst>
          </p:cNvPr>
          <p:cNvSpPr>
            <a:spLocks noGrp="1"/>
          </p:cNvSpPr>
          <p:nvPr>
            <p:ph type="title"/>
          </p:nvPr>
        </p:nvSpPr>
        <p:spPr/>
        <p:txBody>
          <a:bodyPr/>
          <a:lstStyle/>
          <a:p>
            <a:r>
              <a:rPr lang="en-US" dirty="0">
                <a:cs typeface="Calibri Light"/>
              </a:rPr>
              <a:t>Quarter 4 IR Project</a:t>
            </a:r>
            <a:endParaRPr lang="en-US" dirty="0"/>
          </a:p>
        </p:txBody>
      </p:sp>
      <p:sp>
        <p:nvSpPr>
          <p:cNvPr id="3" name="Subtitle 2">
            <a:extLst>
              <a:ext uri="{FF2B5EF4-FFF2-40B4-BE49-F238E27FC236}">
                <a16:creationId xmlns:a16="http://schemas.microsoft.com/office/drawing/2014/main" id="{E3D57A3A-7B2D-47E0-B4DC-8CD75F96A557}"/>
              </a:ext>
            </a:extLst>
          </p:cNvPr>
          <p:cNvSpPr>
            <a:spLocks noGrp="1"/>
          </p:cNvSpPr>
          <p:nvPr>
            <p:ph idx="1"/>
          </p:nvPr>
        </p:nvSpPr>
        <p:spPr/>
        <p:txBody>
          <a:bodyPr vert="horz" lIns="91440" tIns="45720" rIns="91440" bIns="45720" rtlCol="0" anchor="t">
            <a:normAutofit/>
          </a:bodyPr>
          <a:lstStyle/>
          <a:p>
            <a:r>
              <a:rPr lang="en-US" sz="3600" dirty="0">
                <a:cs typeface="Calibri"/>
              </a:rPr>
              <a:t>Journals (due every other week)</a:t>
            </a:r>
          </a:p>
          <a:p>
            <a:pPr lvl="1"/>
            <a:r>
              <a:rPr lang="en-US" sz="3600" dirty="0">
                <a:cs typeface="Calibri"/>
              </a:rPr>
              <a:t>You only need to complete THREE of the journals, but you do need to finish your book.</a:t>
            </a:r>
          </a:p>
          <a:p>
            <a:pPr lvl="1"/>
            <a:r>
              <a:rPr lang="en-US" sz="3600" dirty="0">
                <a:cs typeface="Calibri"/>
              </a:rPr>
              <a:t>Journal 1: 8th/9th</a:t>
            </a:r>
          </a:p>
          <a:p>
            <a:pPr lvl="1"/>
            <a:r>
              <a:rPr lang="en-US" sz="3600" dirty="0">
                <a:cs typeface="Calibri"/>
              </a:rPr>
              <a:t>Journal 2: 14th/15th</a:t>
            </a:r>
          </a:p>
          <a:p>
            <a:pPr lvl="1"/>
            <a:r>
              <a:rPr lang="en-US" sz="3600" dirty="0">
                <a:cs typeface="Calibri"/>
              </a:rPr>
              <a:t>Journal 3: 22nd/23rd</a:t>
            </a:r>
          </a:p>
          <a:p>
            <a:r>
              <a:rPr lang="en-US" sz="3600" dirty="0">
                <a:cs typeface="Calibri"/>
              </a:rPr>
              <a:t>Comic Strip: Due May 22nd/23rd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5543414-792E-4747-AC30-2BA887742013}"/>
                  </a:ext>
                </a:extLst>
              </p14:cNvPr>
              <p14:cNvContentPartPr/>
              <p14:nvPr/>
            </p14:nvContentPartPr>
            <p14:xfrm>
              <a:off x="1206000" y="3098520"/>
              <a:ext cx="5975640" cy="2572200"/>
            </p14:xfrm>
          </p:contentPart>
        </mc:Choice>
        <mc:Fallback xmlns="">
          <p:pic>
            <p:nvPicPr>
              <p:cNvPr id="4" name="Ink 3">
                <a:extLst>
                  <a:ext uri="{FF2B5EF4-FFF2-40B4-BE49-F238E27FC236}">
                    <a16:creationId xmlns:a16="http://schemas.microsoft.com/office/drawing/2014/main" id="{55543414-792E-4747-AC30-2BA887742013}"/>
                  </a:ext>
                </a:extLst>
              </p:cNvPr>
              <p:cNvPicPr/>
              <p:nvPr/>
            </p:nvPicPr>
            <p:blipFill>
              <a:blip r:embed="rId3"/>
              <a:stretch>
                <a:fillRect/>
              </a:stretch>
            </p:blipFill>
            <p:spPr>
              <a:xfrm>
                <a:off x="1196640" y="3089160"/>
                <a:ext cx="5994360" cy="2590920"/>
              </a:xfrm>
              <a:prstGeom prst="rect">
                <a:avLst/>
              </a:prstGeom>
            </p:spPr>
          </p:pic>
        </mc:Fallback>
      </mc:AlternateContent>
    </p:spTree>
    <p:extLst>
      <p:ext uri="{BB962C8B-B14F-4D97-AF65-F5344CB8AC3E}">
        <p14:creationId xmlns:p14="http://schemas.microsoft.com/office/powerpoint/2010/main" val="1390190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3DF2-2A21-4F45-814F-4FB6CE7F2897}"/>
              </a:ext>
            </a:extLst>
          </p:cNvPr>
          <p:cNvSpPr>
            <a:spLocks noGrp="1"/>
          </p:cNvSpPr>
          <p:nvPr>
            <p:ph type="title"/>
          </p:nvPr>
        </p:nvSpPr>
        <p:spPr>
          <a:xfrm>
            <a:off x="838200" y="0"/>
            <a:ext cx="10515600" cy="1325563"/>
          </a:xfrm>
        </p:spPr>
        <p:txBody>
          <a:bodyPr/>
          <a:lstStyle/>
          <a:p>
            <a:r>
              <a:rPr lang="en-US"/>
              <a:t>Mapping the Annex</a:t>
            </a:r>
          </a:p>
        </p:txBody>
      </p:sp>
      <p:sp>
        <p:nvSpPr>
          <p:cNvPr id="3" name="Content Placeholder 2">
            <a:extLst>
              <a:ext uri="{FF2B5EF4-FFF2-40B4-BE49-F238E27FC236}">
                <a16:creationId xmlns:a16="http://schemas.microsoft.com/office/drawing/2014/main" id="{20E229D6-389D-422A-A43D-4E8455B17D46}"/>
              </a:ext>
            </a:extLst>
          </p:cNvPr>
          <p:cNvSpPr>
            <a:spLocks noGrp="1"/>
          </p:cNvSpPr>
          <p:nvPr>
            <p:ph idx="1"/>
          </p:nvPr>
        </p:nvSpPr>
        <p:spPr>
          <a:xfrm>
            <a:off x="838200" y="1253331"/>
            <a:ext cx="10515600" cy="4351338"/>
          </a:xfrm>
        </p:spPr>
        <p:txBody>
          <a:bodyPr>
            <a:normAutofit/>
          </a:bodyPr>
          <a:lstStyle/>
          <a:p>
            <a:pPr marL="0" indent="0" fontAlgn="base">
              <a:buNone/>
            </a:pPr>
            <a:r>
              <a:rPr lang="en-US" sz="3600"/>
              <a:t>8 people live in the annex for 2 years</a:t>
            </a:r>
          </a:p>
        </p:txBody>
      </p:sp>
      <p:pic>
        <p:nvPicPr>
          <p:cNvPr id="4" name="Picture 3">
            <a:extLst>
              <a:ext uri="{FF2B5EF4-FFF2-40B4-BE49-F238E27FC236}">
                <a16:creationId xmlns:a16="http://schemas.microsoft.com/office/drawing/2014/main" id="{D3E77361-2DFE-486F-B39D-8BD5EBF2CA5E}"/>
              </a:ext>
            </a:extLst>
          </p:cNvPr>
          <p:cNvPicPr>
            <a:picLocks noChangeAspect="1"/>
          </p:cNvPicPr>
          <p:nvPr/>
        </p:nvPicPr>
        <p:blipFill>
          <a:blip r:embed="rId2"/>
          <a:stretch>
            <a:fillRect/>
          </a:stretch>
        </p:blipFill>
        <p:spPr>
          <a:xfrm>
            <a:off x="1187012" y="1773273"/>
            <a:ext cx="9817975" cy="508472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4688382-6AFB-482D-9C73-17425C861882}"/>
                  </a:ext>
                </a:extLst>
              </p14:cNvPr>
              <p14:cNvContentPartPr/>
              <p14:nvPr/>
            </p14:nvContentPartPr>
            <p14:xfrm>
              <a:off x="1046880" y="1809360"/>
              <a:ext cx="10395720" cy="5042160"/>
            </p14:xfrm>
          </p:contentPart>
        </mc:Choice>
        <mc:Fallback xmlns="">
          <p:pic>
            <p:nvPicPr>
              <p:cNvPr id="5" name="Ink 4">
                <a:extLst>
                  <a:ext uri="{FF2B5EF4-FFF2-40B4-BE49-F238E27FC236}">
                    <a16:creationId xmlns:a16="http://schemas.microsoft.com/office/drawing/2014/main" id="{04688382-6AFB-482D-9C73-17425C861882}"/>
                  </a:ext>
                </a:extLst>
              </p:cNvPr>
              <p:cNvPicPr/>
              <p:nvPr/>
            </p:nvPicPr>
            <p:blipFill>
              <a:blip r:embed="rId4"/>
              <a:stretch>
                <a:fillRect/>
              </a:stretch>
            </p:blipFill>
            <p:spPr>
              <a:xfrm>
                <a:off x="1037520" y="1800000"/>
                <a:ext cx="10414440" cy="5060880"/>
              </a:xfrm>
              <a:prstGeom prst="rect">
                <a:avLst/>
              </a:prstGeom>
            </p:spPr>
          </p:pic>
        </mc:Fallback>
      </mc:AlternateContent>
    </p:spTree>
    <p:extLst>
      <p:ext uri="{BB962C8B-B14F-4D97-AF65-F5344CB8AC3E}">
        <p14:creationId xmlns:p14="http://schemas.microsoft.com/office/powerpoint/2010/main" val="3511439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9D321AAD-1FB3-411C-8FCA-2F533C936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497" y="203978"/>
            <a:ext cx="9713006" cy="6450043"/>
          </a:xfrm>
        </p:spPr>
      </p:pic>
    </p:spTree>
    <p:extLst>
      <p:ext uri="{BB962C8B-B14F-4D97-AF65-F5344CB8AC3E}">
        <p14:creationId xmlns:p14="http://schemas.microsoft.com/office/powerpoint/2010/main" val="129088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BBD9-485C-49BF-892B-B4352CD469E7}"/>
              </a:ext>
            </a:extLst>
          </p:cNvPr>
          <p:cNvSpPr>
            <a:spLocks noGrp="1"/>
          </p:cNvSpPr>
          <p:nvPr>
            <p:ph type="title"/>
          </p:nvPr>
        </p:nvSpPr>
        <p:spPr/>
        <p:txBody>
          <a:bodyPr/>
          <a:lstStyle/>
          <a:p>
            <a:r>
              <a:rPr lang="en-US" i="1"/>
              <a:t>“The Diary of Anne Frank” </a:t>
            </a:r>
            <a:r>
              <a:rPr lang="en-US"/>
              <a:t>Scenes 1-2</a:t>
            </a:r>
            <a:endParaRPr lang="en-US" i="1"/>
          </a:p>
        </p:txBody>
      </p:sp>
      <p:sp>
        <p:nvSpPr>
          <p:cNvPr id="3" name="Content Placeholder 2">
            <a:extLst>
              <a:ext uri="{FF2B5EF4-FFF2-40B4-BE49-F238E27FC236}">
                <a16:creationId xmlns:a16="http://schemas.microsoft.com/office/drawing/2014/main" id="{4D77B65C-A846-4BF5-A86E-DA6DBA8B0B7B}"/>
              </a:ext>
            </a:extLst>
          </p:cNvPr>
          <p:cNvSpPr>
            <a:spLocks noGrp="1"/>
          </p:cNvSpPr>
          <p:nvPr>
            <p:ph idx="1"/>
          </p:nvPr>
        </p:nvSpPr>
        <p:spPr/>
        <p:txBody>
          <a:bodyPr vert="horz" lIns="91440" tIns="45720" rIns="91440" bIns="45720" rtlCol="0" anchor="t">
            <a:normAutofit/>
          </a:bodyPr>
          <a:lstStyle/>
          <a:p>
            <a:pPr marL="0" indent="0">
              <a:buNone/>
            </a:pPr>
            <a:r>
              <a:rPr lang="en-US" sz="3600" dirty="0"/>
              <a:t>We are going to read the script aloud. Everyone needs to read at LEAST twice.</a:t>
            </a:r>
          </a:p>
          <a:p>
            <a:pPr marL="0" indent="0">
              <a:buNone/>
            </a:pPr>
            <a:endParaRPr lang="en-US" sz="3600"/>
          </a:p>
          <a:p>
            <a:pPr marL="0" indent="0">
              <a:buNone/>
            </a:pPr>
            <a:r>
              <a:rPr lang="en-US" sz="3600" dirty="0"/>
              <a:t>It does not matter how small the role is, you still need to practice reading aloud. </a:t>
            </a:r>
            <a:endParaRPr lang="en-US" sz="3600" dirty="0">
              <a:cs typeface="Calibri"/>
            </a:endParaRPr>
          </a:p>
          <a:p>
            <a:pPr marL="0" indent="0">
              <a:buNone/>
            </a:pPr>
            <a:endParaRPr lang="en-US" sz="3600" dirty="0">
              <a:cs typeface="Calibri"/>
            </a:endParaRPr>
          </a:p>
          <a:p>
            <a:pPr marL="0" indent="0" algn="ctr">
              <a:buNone/>
            </a:pPr>
            <a:r>
              <a:rPr lang="en-US" sz="3600" dirty="0">
                <a:cs typeface="Calibri"/>
              </a:rPr>
              <a:t>Read once: 8/10          Read twice: 10/10</a:t>
            </a:r>
          </a:p>
        </p:txBody>
      </p:sp>
    </p:spTree>
    <p:extLst>
      <p:ext uri="{BB962C8B-B14F-4D97-AF65-F5344CB8AC3E}">
        <p14:creationId xmlns:p14="http://schemas.microsoft.com/office/powerpoint/2010/main" val="385454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981E-29AF-4A0F-BCBC-7234AE36055B}"/>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D3AF47EE-0D62-4314-9410-7566C663C68D}"/>
              </a:ext>
            </a:extLst>
          </p:cNvPr>
          <p:cNvSpPr>
            <a:spLocks noGrp="1"/>
          </p:cNvSpPr>
          <p:nvPr>
            <p:ph idx="1"/>
          </p:nvPr>
        </p:nvSpPr>
        <p:spPr/>
        <p:txBody>
          <a:bodyPr>
            <a:normAutofit/>
          </a:bodyPr>
          <a:lstStyle/>
          <a:p>
            <a:r>
              <a:rPr lang="en-US" sz="3600" dirty="0"/>
              <a:t>Final Speeches! (Suzy and Reid)</a:t>
            </a:r>
          </a:p>
          <a:p>
            <a:r>
              <a:rPr lang="en-US" sz="3600" dirty="0"/>
              <a:t>Intro to Unit 4</a:t>
            </a:r>
          </a:p>
        </p:txBody>
      </p:sp>
    </p:spTree>
    <p:extLst>
      <p:ext uri="{BB962C8B-B14F-4D97-AF65-F5344CB8AC3E}">
        <p14:creationId xmlns:p14="http://schemas.microsoft.com/office/powerpoint/2010/main" val="1506856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A4C2-7E9A-4E6B-AA75-AF5D241CC321}"/>
              </a:ext>
            </a:extLst>
          </p:cNvPr>
          <p:cNvSpPr>
            <a:spLocks noGrp="1"/>
          </p:cNvSpPr>
          <p:nvPr>
            <p:ph type="title"/>
          </p:nvPr>
        </p:nvSpPr>
        <p:spPr/>
        <p:txBody>
          <a:bodyPr/>
          <a:lstStyle/>
          <a:p>
            <a:r>
              <a:rPr lang="en-US"/>
              <a:t>“Diary of Anne Frank” Reading Guides</a:t>
            </a:r>
          </a:p>
        </p:txBody>
      </p:sp>
      <p:sp>
        <p:nvSpPr>
          <p:cNvPr id="3" name="Content Placeholder 2">
            <a:extLst>
              <a:ext uri="{FF2B5EF4-FFF2-40B4-BE49-F238E27FC236}">
                <a16:creationId xmlns:a16="http://schemas.microsoft.com/office/drawing/2014/main" id="{4916CAEC-7865-4675-8701-F6E4DE07863C}"/>
              </a:ext>
            </a:extLst>
          </p:cNvPr>
          <p:cNvSpPr>
            <a:spLocks noGrp="1"/>
          </p:cNvSpPr>
          <p:nvPr>
            <p:ph idx="1"/>
          </p:nvPr>
        </p:nvSpPr>
        <p:spPr/>
        <p:txBody>
          <a:bodyPr>
            <a:normAutofit/>
          </a:bodyPr>
          <a:lstStyle/>
          <a:p>
            <a:pPr marL="0" indent="0">
              <a:buNone/>
            </a:pPr>
            <a:r>
              <a:rPr lang="en-US" sz="3600"/>
              <a:t>Other than your IR project and your research project, this will be your only homework for the rest of the year…probably.</a:t>
            </a:r>
          </a:p>
          <a:p>
            <a:pPr marL="0" indent="0">
              <a:buNone/>
            </a:pPr>
            <a:endParaRPr lang="en-US" sz="3600"/>
          </a:p>
          <a:p>
            <a:pPr marL="0" indent="0">
              <a:buNone/>
            </a:pPr>
            <a:r>
              <a:rPr lang="en-US" sz="3600"/>
              <a:t>Take the rest of class to start the reading guides with your group.</a:t>
            </a:r>
          </a:p>
        </p:txBody>
      </p:sp>
    </p:spTree>
    <p:extLst>
      <p:ext uri="{BB962C8B-B14F-4D97-AF65-F5344CB8AC3E}">
        <p14:creationId xmlns:p14="http://schemas.microsoft.com/office/powerpoint/2010/main" val="361244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dirty="0">
                <a:solidFill>
                  <a:schemeClr val="bg1"/>
                </a:solidFill>
              </a:rPr>
              <a:t>Day 4</a:t>
            </a:r>
          </a:p>
        </p:txBody>
      </p:sp>
    </p:spTree>
    <p:extLst>
      <p:ext uri="{BB962C8B-B14F-4D97-AF65-F5344CB8AC3E}">
        <p14:creationId xmlns:p14="http://schemas.microsoft.com/office/powerpoint/2010/main" val="1349104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vert="horz" lIns="91440" tIns="45720" rIns="91440" bIns="45720" rtlCol="0" anchor="t">
            <a:normAutofit/>
          </a:bodyPr>
          <a:lstStyle/>
          <a:p>
            <a:pPr marL="0" indent="0">
              <a:buNone/>
            </a:pPr>
            <a:r>
              <a:rPr lang="en-US" sz="3600" dirty="0"/>
              <a:t>What do you think of the play so far? Is it what you expected it to be? Why or why not?</a:t>
            </a:r>
            <a:br>
              <a:rPr lang="en-US" sz="3600" dirty="0">
                <a:ea typeface="+mn-lt"/>
                <a:cs typeface="+mn-lt"/>
              </a:rPr>
            </a:br>
            <a:endParaRPr lang="en-US" sz="3600" dirty="0">
              <a:ea typeface="+mn-lt"/>
              <a:cs typeface="+mn-lt"/>
            </a:endParaRPr>
          </a:p>
          <a:p>
            <a:pPr marL="0" indent="0" algn="ctr">
              <a:buNone/>
            </a:pPr>
            <a:r>
              <a:rPr lang="en-US" sz="3600" dirty="0">
                <a:ea typeface="+mn-lt"/>
                <a:cs typeface="+mn-lt"/>
              </a:rPr>
              <a:t>Happy Friday! Find your </a:t>
            </a:r>
            <a:r>
              <a:rPr lang="en-US" sz="3600" b="1" dirty="0">
                <a:ea typeface="+mn-lt"/>
                <a:cs typeface="+mn-lt"/>
              </a:rPr>
              <a:t>new seat</a:t>
            </a:r>
            <a:r>
              <a:rPr lang="en-US" sz="3600" dirty="0">
                <a:ea typeface="+mn-lt"/>
                <a:cs typeface="+mn-lt"/>
              </a:rPr>
              <a:t>.</a:t>
            </a:r>
          </a:p>
        </p:txBody>
      </p:sp>
    </p:spTree>
    <p:extLst>
      <p:ext uri="{BB962C8B-B14F-4D97-AF65-F5344CB8AC3E}">
        <p14:creationId xmlns:p14="http://schemas.microsoft.com/office/powerpoint/2010/main" val="1915537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C7D5-8D26-4F97-8A03-1357D491254C}"/>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0C359D37-2507-4F66-BF3A-6E9420ADF1E2}"/>
              </a:ext>
            </a:extLst>
          </p:cNvPr>
          <p:cNvSpPr>
            <a:spLocks noGrp="1"/>
          </p:cNvSpPr>
          <p:nvPr>
            <p:ph idx="1"/>
          </p:nvPr>
        </p:nvSpPr>
        <p:spPr/>
        <p:txBody>
          <a:bodyPr vert="horz" lIns="91440" tIns="45720" rIns="91440" bIns="45720" rtlCol="0" anchor="t">
            <a:normAutofit/>
          </a:bodyPr>
          <a:lstStyle/>
          <a:p>
            <a:r>
              <a:rPr lang="en-US" sz="3600" dirty="0">
                <a:cs typeface="Calibri"/>
              </a:rPr>
              <a:t>Finish scene 2</a:t>
            </a:r>
            <a:endParaRPr lang="en-US" sz="3600" i="1" dirty="0"/>
          </a:p>
          <a:p>
            <a:r>
              <a:rPr lang="en-US" sz="3600" i="1" dirty="0" err="1"/>
              <a:t>DoAF</a:t>
            </a:r>
            <a:r>
              <a:rPr lang="en-US" sz="3600" i="1" dirty="0"/>
              <a:t> </a:t>
            </a:r>
            <a:r>
              <a:rPr lang="en-US" sz="3600" dirty="0"/>
              <a:t>Movie: Scenes 1-3</a:t>
            </a:r>
            <a:endParaRPr lang="en-US" sz="3600" i="1" dirty="0">
              <a:cs typeface="Calibri"/>
            </a:endParaRPr>
          </a:p>
          <a:p>
            <a:r>
              <a:rPr lang="en-US" sz="3600" dirty="0"/>
              <a:t>Characters</a:t>
            </a:r>
          </a:p>
        </p:txBody>
      </p:sp>
    </p:spTree>
    <p:extLst>
      <p:ext uri="{BB962C8B-B14F-4D97-AF65-F5344CB8AC3E}">
        <p14:creationId xmlns:p14="http://schemas.microsoft.com/office/powerpoint/2010/main" val="794961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14E7-F359-4CCB-ABDD-94F7091FCE87}"/>
              </a:ext>
            </a:extLst>
          </p:cNvPr>
          <p:cNvSpPr>
            <a:spLocks noGrp="1"/>
          </p:cNvSpPr>
          <p:nvPr>
            <p:ph type="title"/>
          </p:nvPr>
        </p:nvSpPr>
        <p:spPr/>
        <p:txBody>
          <a:bodyPr/>
          <a:lstStyle/>
          <a:p>
            <a:r>
              <a:rPr lang="en-US" dirty="0"/>
              <a:t>Movie!</a:t>
            </a:r>
          </a:p>
        </p:txBody>
      </p:sp>
      <p:sp>
        <p:nvSpPr>
          <p:cNvPr id="3" name="Content Placeholder 2">
            <a:extLst>
              <a:ext uri="{FF2B5EF4-FFF2-40B4-BE49-F238E27FC236}">
                <a16:creationId xmlns:a16="http://schemas.microsoft.com/office/drawing/2014/main" id="{CA8C5AB7-4064-447D-B094-5D1ABF4DA39E}"/>
              </a:ext>
            </a:extLst>
          </p:cNvPr>
          <p:cNvSpPr>
            <a:spLocks noGrp="1"/>
          </p:cNvSpPr>
          <p:nvPr>
            <p:ph idx="1"/>
          </p:nvPr>
        </p:nvSpPr>
        <p:spPr/>
        <p:txBody>
          <a:bodyPr>
            <a:normAutofit/>
          </a:bodyPr>
          <a:lstStyle/>
          <a:p>
            <a:pPr marL="0" indent="0">
              <a:buNone/>
            </a:pPr>
            <a:r>
              <a:rPr lang="en-US" sz="3600" dirty="0"/>
              <a:t>While we watch, pay close attention to how the characters are represented in the film. After the movie (about 40 minutes) we are going to focus on descriptions of the characters.</a:t>
            </a:r>
          </a:p>
        </p:txBody>
      </p:sp>
    </p:spTree>
    <p:extLst>
      <p:ext uri="{BB962C8B-B14F-4D97-AF65-F5344CB8AC3E}">
        <p14:creationId xmlns:p14="http://schemas.microsoft.com/office/powerpoint/2010/main" val="60376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CF8F-4FAA-4651-8B77-03F1923D6FDC}"/>
              </a:ext>
            </a:extLst>
          </p:cNvPr>
          <p:cNvSpPr>
            <a:spLocks noGrp="1"/>
          </p:cNvSpPr>
          <p:nvPr>
            <p:ph type="title"/>
          </p:nvPr>
        </p:nvSpPr>
        <p:spPr/>
        <p:txBody>
          <a:bodyPr/>
          <a:lstStyle/>
          <a:p>
            <a:r>
              <a:rPr lang="en-US" dirty="0">
                <a:cs typeface="Calibri Light"/>
              </a:rPr>
              <a:t>Conflict Review</a:t>
            </a:r>
            <a:endParaRPr lang="en-US" dirty="0"/>
          </a:p>
        </p:txBody>
      </p:sp>
      <p:sp>
        <p:nvSpPr>
          <p:cNvPr id="3" name="Content Placeholder 2">
            <a:extLst>
              <a:ext uri="{FF2B5EF4-FFF2-40B4-BE49-F238E27FC236}">
                <a16:creationId xmlns:a16="http://schemas.microsoft.com/office/drawing/2014/main" id="{AEC8F810-7E44-4F10-8F53-FA551647E5DA}"/>
              </a:ext>
            </a:extLst>
          </p:cNvPr>
          <p:cNvSpPr>
            <a:spLocks noGrp="1"/>
          </p:cNvSpPr>
          <p:nvPr>
            <p:ph idx="1"/>
          </p:nvPr>
        </p:nvSpPr>
        <p:spPr/>
        <p:txBody>
          <a:bodyPr vert="horz" lIns="91440" tIns="45720" rIns="91440" bIns="45720" rtlCol="0" anchor="t">
            <a:normAutofit/>
          </a:bodyPr>
          <a:lstStyle/>
          <a:p>
            <a:pPr marL="0" indent="0">
              <a:buNone/>
            </a:pPr>
            <a:r>
              <a:rPr lang="en-US" sz="3600" dirty="0">
                <a:cs typeface="Calibri"/>
              </a:rPr>
              <a:t>What are the types of conflict?</a:t>
            </a:r>
          </a:p>
        </p:txBody>
      </p:sp>
    </p:spTree>
    <p:extLst>
      <p:ext uri="{BB962C8B-B14F-4D97-AF65-F5344CB8AC3E}">
        <p14:creationId xmlns:p14="http://schemas.microsoft.com/office/powerpoint/2010/main" val="4067919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8396-A654-4009-BC8D-CEE8B5DA9DEB}"/>
              </a:ext>
            </a:extLst>
          </p:cNvPr>
          <p:cNvSpPr>
            <a:spLocks noGrp="1"/>
          </p:cNvSpPr>
          <p:nvPr>
            <p:ph type="title"/>
          </p:nvPr>
        </p:nvSpPr>
        <p:spPr/>
        <p:txBody>
          <a:bodyPr/>
          <a:lstStyle/>
          <a:p>
            <a:r>
              <a:rPr lang="en-US" dirty="0">
                <a:highlight>
                  <a:srgbClr val="FFFF00"/>
                </a:highlight>
                <a:cs typeface="Calibri Light"/>
              </a:rPr>
              <a:t>Types of Conflict</a:t>
            </a:r>
            <a:endParaRPr lang="en-US" dirty="0">
              <a:highlight>
                <a:srgbClr val="FFFF00"/>
              </a:highlight>
            </a:endParaRPr>
          </a:p>
        </p:txBody>
      </p:sp>
      <p:sp>
        <p:nvSpPr>
          <p:cNvPr id="3" name="Content Placeholder 2">
            <a:extLst>
              <a:ext uri="{FF2B5EF4-FFF2-40B4-BE49-F238E27FC236}">
                <a16:creationId xmlns:a16="http://schemas.microsoft.com/office/drawing/2014/main" id="{E93E8F10-311F-4CF2-BCB0-E7A65B80945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2815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EC27-0C5A-4A58-9AB8-ADF95C5751F9}"/>
              </a:ext>
            </a:extLst>
          </p:cNvPr>
          <p:cNvSpPr>
            <a:spLocks noGrp="1"/>
          </p:cNvSpPr>
          <p:nvPr>
            <p:ph type="title"/>
          </p:nvPr>
        </p:nvSpPr>
        <p:spPr/>
        <p:txBody>
          <a:bodyPr/>
          <a:lstStyle/>
          <a:p>
            <a:r>
              <a:rPr lang="en-US" dirty="0">
                <a:cs typeface="Calibri Light"/>
              </a:rPr>
              <a:t>Identify Conflict...</a:t>
            </a:r>
            <a:endParaRPr lang="en-US" dirty="0"/>
          </a:p>
        </p:txBody>
      </p:sp>
      <p:sp>
        <p:nvSpPr>
          <p:cNvPr id="3" name="Content Placeholder 2">
            <a:extLst>
              <a:ext uri="{FF2B5EF4-FFF2-40B4-BE49-F238E27FC236}">
                <a16:creationId xmlns:a16="http://schemas.microsoft.com/office/drawing/2014/main" id="{1C1AB2C9-8A68-406E-B70D-36D9C7235862}"/>
              </a:ext>
            </a:extLst>
          </p:cNvPr>
          <p:cNvSpPr>
            <a:spLocks noGrp="1"/>
          </p:cNvSpPr>
          <p:nvPr>
            <p:ph idx="1"/>
          </p:nvPr>
        </p:nvSpPr>
        <p:spPr>
          <a:xfrm>
            <a:off x="838200" y="1539875"/>
            <a:ext cx="10515600" cy="5031695"/>
          </a:xfrm>
        </p:spPr>
        <p:txBody>
          <a:bodyPr vert="horz" lIns="91440" tIns="45720" rIns="91440" bIns="45720" rtlCol="0" anchor="t">
            <a:normAutofit fontScale="92500" lnSpcReduction="20000"/>
          </a:bodyPr>
          <a:lstStyle/>
          <a:p>
            <a:pPr marL="0" indent="0">
              <a:buNone/>
            </a:pPr>
            <a:r>
              <a:rPr lang="en-US" sz="3600" dirty="0">
                <a:cs typeface="Calibri"/>
              </a:rPr>
              <a:t>Identify each type of conflict in the texts we have read this year.</a:t>
            </a:r>
          </a:p>
          <a:p>
            <a:pPr lvl="1" indent="0">
              <a:buNone/>
            </a:pPr>
            <a:r>
              <a:rPr lang="en-US" sz="3600" dirty="0">
                <a:cs typeface="Calibri"/>
              </a:rPr>
              <a:t>"Flowers for Algernon"</a:t>
            </a:r>
          </a:p>
          <a:p>
            <a:pPr lvl="1" indent="0">
              <a:buNone/>
            </a:pPr>
            <a:r>
              <a:rPr lang="en-US" sz="3600" i="1" dirty="0">
                <a:cs typeface="Calibri"/>
              </a:rPr>
              <a:t>The Diary of Anne Frank</a:t>
            </a:r>
          </a:p>
          <a:p>
            <a:pPr lvl="1" indent="0">
              <a:buNone/>
            </a:pPr>
            <a:r>
              <a:rPr lang="en-US" sz="3600" i="1" dirty="0">
                <a:cs typeface="Calibri"/>
              </a:rPr>
              <a:t>The Outsiders</a:t>
            </a:r>
            <a:endParaRPr lang="en-US" sz="3600" dirty="0">
              <a:cs typeface="Calibri"/>
            </a:endParaRPr>
          </a:p>
          <a:p>
            <a:pPr lvl="1" indent="0">
              <a:buNone/>
            </a:pPr>
            <a:r>
              <a:rPr lang="en-US" sz="3600" dirty="0">
                <a:cs typeface="Calibri"/>
              </a:rPr>
              <a:t>"After Twenty Years"</a:t>
            </a:r>
            <a:endParaRPr lang="en-US" sz="3600" i="1" dirty="0">
              <a:cs typeface="Calibri"/>
            </a:endParaRPr>
          </a:p>
          <a:p>
            <a:pPr lvl="1" indent="0">
              <a:buNone/>
            </a:pPr>
            <a:r>
              <a:rPr lang="en-US" sz="3600" dirty="0">
                <a:cs typeface="Calibri"/>
              </a:rPr>
              <a:t>"The Circuit"</a:t>
            </a:r>
          </a:p>
          <a:p>
            <a:pPr lvl="1" indent="0">
              <a:buNone/>
            </a:pPr>
            <a:r>
              <a:rPr lang="en-US" sz="3600" dirty="0">
                <a:cs typeface="Calibri"/>
              </a:rPr>
              <a:t>"Charles"</a:t>
            </a:r>
          </a:p>
          <a:p>
            <a:pPr lvl="1" indent="0">
              <a:buNone/>
            </a:pPr>
            <a:r>
              <a:rPr lang="en-US" sz="3600" dirty="0">
                <a:cs typeface="Calibri"/>
              </a:rPr>
              <a:t>"The Lottery"</a:t>
            </a:r>
          </a:p>
          <a:p>
            <a:pPr lvl="1" indent="0">
              <a:buNone/>
            </a:pPr>
            <a:r>
              <a:rPr lang="en-US" sz="3600" i="1" dirty="0">
                <a:cs typeface="Calibri"/>
              </a:rPr>
              <a:t>Frankenstein</a:t>
            </a:r>
            <a:endParaRPr lang="en-US" sz="3600" dirty="0">
              <a:cs typeface="Calibri"/>
            </a:endParaRPr>
          </a:p>
          <a:p>
            <a:pPr lvl="1" indent="0">
              <a:buNone/>
            </a:pPr>
            <a:r>
              <a:rPr lang="en-US" sz="3600" i="1" dirty="0">
                <a:cs typeface="Calibri"/>
              </a:rPr>
              <a:t>Breaking Night</a:t>
            </a:r>
          </a:p>
        </p:txBody>
      </p:sp>
    </p:spTree>
    <p:extLst>
      <p:ext uri="{BB962C8B-B14F-4D97-AF65-F5344CB8AC3E}">
        <p14:creationId xmlns:p14="http://schemas.microsoft.com/office/powerpoint/2010/main" val="774784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32E0-A6EA-4B58-9BDE-1118978F43EA}"/>
              </a:ext>
            </a:extLst>
          </p:cNvPr>
          <p:cNvSpPr>
            <a:spLocks noGrp="1"/>
          </p:cNvSpPr>
          <p:nvPr>
            <p:ph type="title"/>
          </p:nvPr>
        </p:nvSpPr>
        <p:spPr/>
        <p:txBody>
          <a:bodyPr/>
          <a:lstStyle/>
          <a:p>
            <a:r>
              <a:rPr lang="en-US"/>
              <a:t>Characterization Review</a:t>
            </a:r>
          </a:p>
        </p:txBody>
      </p:sp>
      <p:sp>
        <p:nvSpPr>
          <p:cNvPr id="4" name="Text Placeholder 3">
            <a:extLst>
              <a:ext uri="{FF2B5EF4-FFF2-40B4-BE49-F238E27FC236}">
                <a16:creationId xmlns:a16="http://schemas.microsoft.com/office/drawing/2014/main" id="{196FA985-CE6C-4633-BABE-D615D364E938}"/>
              </a:ext>
            </a:extLst>
          </p:cNvPr>
          <p:cNvSpPr>
            <a:spLocks noGrp="1"/>
          </p:cNvSpPr>
          <p:nvPr>
            <p:ph type="body" idx="1"/>
          </p:nvPr>
        </p:nvSpPr>
        <p:spPr>
          <a:xfrm>
            <a:off x="534572" y="1681163"/>
            <a:ext cx="5463003" cy="823912"/>
          </a:xfrm>
        </p:spPr>
        <p:txBody>
          <a:bodyPr>
            <a:normAutofit/>
          </a:bodyPr>
          <a:lstStyle/>
          <a:p>
            <a:r>
              <a:rPr lang="en-US" sz="3600"/>
              <a:t>Is the character interesting?</a:t>
            </a:r>
          </a:p>
        </p:txBody>
      </p:sp>
      <p:sp>
        <p:nvSpPr>
          <p:cNvPr id="5" name="Content Placeholder 4">
            <a:extLst>
              <a:ext uri="{FF2B5EF4-FFF2-40B4-BE49-F238E27FC236}">
                <a16:creationId xmlns:a16="http://schemas.microsoft.com/office/drawing/2014/main" id="{87715EDD-29C8-4140-A6A2-0C6B0CAF4864}"/>
              </a:ext>
            </a:extLst>
          </p:cNvPr>
          <p:cNvSpPr>
            <a:spLocks noGrp="1"/>
          </p:cNvSpPr>
          <p:nvPr>
            <p:ph sz="half" idx="2"/>
          </p:nvPr>
        </p:nvSpPr>
        <p:spPr/>
        <p:txBody>
          <a:bodyPr>
            <a:normAutofit/>
          </a:bodyPr>
          <a:lstStyle/>
          <a:p>
            <a:r>
              <a:rPr lang="en-US" sz="3600"/>
              <a:t>Flat: a simple character that the reader might not know a lot about</a:t>
            </a:r>
          </a:p>
          <a:p>
            <a:r>
              <a:rPr lang="en-US" sz="3600"/>
              <a:t>Round: complicated characters that the reader knows a lot about</a:t>
            </a:r>
          </a:p>
        </p:txBody>
      </p:sp>
      <p:sp>
        <p:nvSpPr>
          <p:cNvPr id="6" name="Text Placeholder 5">
            <a:extLst>
              <a:ext uri="{FF2B5EF4-FFF2-40B4-BE49-F238E27FC236}">
                <a16:creationId xmlns:a16="http://schemas.microsoft.com/office/drawing/2014/main" id="{19AA988B-EB5C-49BF-B62B-F091BF42FA28}"/>
              </a:ext>
            </a:extLst>
          </p:cNvPr>
          <p:cNvSpPr>
            <a:spLocks noGrp="1"/>
          </p:cNvSpPr>
          <p:nvPr>
            <p:ph type="body" sz="quarter" idx="3"/>
          </p:nvPr>
        </p:nvSpPr>
        <p:spPr>
          <a:xfrm>
            <a:off x="6172200" y="1681163"/>
            <a:ext cx="5630594" cy="823912"/>
          </a:xfrm>
        </p:spPr>
        <p:txBody>
          <a:bodyPr>
            <a:normAutofit/>
          </a:bodyPr>
          <a:lstStyle/>
          <a:p>
            <a:r>
              <a:rPr lang="en-US" sz="3600"/>
              <a:t>Does the character change?</a:t>
            </a:r>
          </a:p>
        </p:txBody>
      </p:sp>
      <p:sp>
        <p:nvSpPr>
          <p:cNvPr id="7" name="Content Placeholder 6">
            <a:extLst>
              <a:ext uri="{FF2B5EF4-FFF2-40B4-BE49-F238E27FC236}">
                <a16:creationId xmlns:a16="http://schemas.microsoft.com/office/drawing/2014/main" id="{E5CA7616-43F3-4B34-A3CD-429AB30B9022}"/>
              </a:ext>
            </a:extLst>
          </p:cNvPr>
          <p:cNvSpPr>
            <a:spLocks noGrp="1"/>
          </p:cNvSpPr>
          <p:nvPr>
            <p:ph sz="quarter" idx="4"/>
          </p:nvPr>
        </p:nvSpPr>
        <p:spPr/>
        <p:txBody>
          <a:bodyPr>
            <a:normAutofit/>
          </a:bodyPr>
          <a:lstStyle/>
          <a:p>
            <a:r>
              <a:rPr lang="en-US" sz="3600"/>
              <a:t>Static: a character who changes</a:t>
            </a:r>
          </a:p>
          <a:p>
            <a:r>
              <a:rPr lang="en-US" sz="3600"/>
              <a:t>Dynamic: a character who stays the same</a:t>
            </a:r>
          </a:p>
        </p:txBody>
      </p:sp>
    </p:spTree>
    <p:extLst>
      <p:ext uri="{BB962C8B-B14F-4D97-AF65-F5344CB8AC3E}">
        <p14:creationId xmlns:p14="http://schemas.microsoft.com/office/powerpoint/2010/main" val="3221263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8AF9-28BC-43A1-BF11-0DA942844A15}"/>
              </a:ext>
            </a:extLst>
          </p:cNvPr>
          <p:cNvSpPr>
            <a:spLocks noGrp="1"/>
          </p:cNvSpPr>
          <p:nvPr>
            <p:ph type="title"/>
          </p:nvPr>
        </p:nvSpPr>
        <p:spPr/>
        <p:txBody>
          <a:bodyPr/>
          <a:lstStyle/>
          <a:p>
            <a:r>
              <a:rPr lang="en-US" i="1" dirty="0" err="1"/>
              <a:t>DoAF</a:t>
            </a:r>
            <a:r>
              <a:rPr lang="en-US" dirty="0"/>
              <a:t>: Character </a:t>
            </a:r>
            <a:r>
              <a:rPr lang="en-US" dirty="0">
                <a:cs typeface="Calibri Light"/>
              </a:rPr>
              <a:t>and Conflict</a:t>
            </a:r>
            <a:endParaRPr lang="en-US" dirty="0"/>
          </a:p>
        </p:txBody>
      </p:sp>
      <p:sp>
        <p:nvSpPr>
          <p:cNvPr id="3" name="Content Placeholder 2">
            <a:extLst>
              <a:ext uri="{FF2B5EF4-FFF2-40B4-BE49-F238E27FC236}">
                <a16:creationId xmlns:a16="http://schemas.microsoft.com/office/drawing/2014/main" id="{5C19EF2E-5F97-491C-80AC-93B32CB04E61}"/>
              </a:ext>
            </a:extLst>
          </p:cNvPr>
          <p:cNvSpPr>
            <a:spLocks noGrp="1"/>
          </p:cNvSpPr>
          <p:nvPr>
            <p:ph idx="1"/>
          </p:nvPr>
        </p:nvSpPr>
        <p:spPr/>
        <p:txBody>
          <a:bodyPr vert="horz" lIns="91440" tIns="45720" rIns="91440" bIns="45720" rtlCol="0" anchor="t">
            <a:normAutofit/>
          </a:bodyPr>
          <a:lstStyle/>
          <a:p>
            <a:pPr marL="0" indent="0">
              <a:buNone/>
            </a:pPr>
            <a:r>
              <a:rPr lang="en-US" sz="3600" dirty="0"/>
              <a:t>With your Unit 4 group, you are going to describe the main characters in the play. </a:t>
            </a:r>
            <a:r>
              <a:rPr lang="en-US" sz="3600" i="1" dirty="0"/>
              <a:t>Each person must do an equal amount of the work</a:t>
            </a:r>
            <a:r>
              <a:rPr lang="en-US" sz="3600" i="1" dirty="0">
                <a:cs typeface="Calibri"/>
              </a:rPr>
              <a:t>.</a:t>
            </a:r>
          </a:p>
          <a:p>
            <a:pPr marL="0" indent="0">
              <a:buNone/>
            </a:pPr>
            <a:endParaRPr lang="en-US" sz="3600" b="1" i="1" dirty="0">
              <a:solidFill>
                <a:srgbClr val="FF0000"/>
              </a:solidFill>
              <a:cs typeface="Calibri"/>
            </a:endParaRPr>
          </a:p>
          <a:p>
            <a:pPr marL="0" indent="0" algn="ctr">
              <a:buNone/>
            </a:pPr>
            <a:r>
              <a:rPr lang="en-US" sz="3600" b="1" dirty="0">
                <a:solidFill>
                  <a:srgbClr val="FF0000"/>
                </a:solidFill>
                <a:cs typeface="Calibri"/>
              </a:rPr>
              <a:t>Group Folders</a:t>
            </a:r>
            <a:endParaRPr lang="en-US" sz="3600" b="1" i="1" dirty="0">
              <a:solidFill>
                <a:srgbClr val="FF0000"/>
              </a:solidFill>
              <a:cs typeface="Calibri"/>
            </a:endParaRPr>
          </a:p>
        </p:txBody>
      </p:sp>
    </p:spTree>
    <p:extLst>
      <p:ext uri="{BB962C8B-B14F-4D97-AF65-F5344CB8AC3E}">
        <p14:creationId xmlns:p14="http://schemas.microsoft.com/office/powerpoint/2010/main" val="287664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D077-8DC8-40CD-B9DE-1EACF8F653FD}"/>
              </a:ext>
            </a:extLst>
          </p:cNvPr>
          <p:cNvSpPr>
            <a:spLocks noGrp="1"/>
          </p:cNvSpPr>
          <p:nvPr>
            <p:ph type="title"/>
          </p:nvPr>
        </p:nvSpPr>
        <p:spPr/>
        <p:txBody>
          <a:bodyPr/>
          <a:lstStyle/>
          <a:p>
            <a:r>
              <a:rPr lang="en-US" dirty="0"/>
              <a:t>Unit 4</a:t>
            </a:r>
          </a:p>
        </p:txBody>
      </p:sp>
      <p:sp>
        <p:nvSpPr>
          <p:cNvPr id="3" name="Content Placeholder 2">
            <a:extLst>
              <a:ext uri="{FF2B5EF4-FFF2-40B4-BE49-F238E27FC236}">
                <a16:creationId xmlns:a16="http://schemas.microsoft.com/office/drawing/2014/main" id="{83F4AF06-0E94-4247-9C9B-D8062C01CF92}"/>
              </a:ext>
            </a:extLst>
          </p:cNvPr>
          <p:cNvSpPr>
            <a:spLocks noGrp="1"/>
          </p:cNvSpPr>
          <p:nvPr>
            <p:ph idx="1"/>
          </p:nvPr>
        </p:nvSpPr>
        <p:spPr/>
        <p:txBody>
          <a:bodyPr vert="horz" lIns="91440" tIns="45720" rIns="91440" bIns="45720" rtlCol="0" anchor="t">
            <a:normAutofit/>
          </a:bodyPr>
          <a:lstStyle/>
          <a:p>
            <a:pPr fontAlgn="base"/>
            <a:r>
              <a:rPr lang="en-US" sz="3600" dirty="0"/>
              <a:t>Unit Topic: The Human Spirit​</a:t>
            </a:r>
          </a:p>
          <a:p>
            <a:pPr fontAlgn="base"/>
            <a:r>
              <a:rPr lang="en-US" sz="3600" dirty="0"/>
              <a:t>Unit Focus:​</a:t>
            </a:r>
          </a:p>
          <a:p>
            <a:pPr lvl="1" fontAlgn="base"/>
            <a:r>
              <a:rPr lang="en-US" sz="3600" dirty="0"/>
              <a:t>Research paper​</a:t>
            </a:r>
          </a:p>
          <a:p>
            <a:pPr lvl="1" fontAlgn="base"/>
            <a:r>
              <a:rPr lang="en-US" sz="3600" dirty="0"/>
              <a:t>Review of big ideas​</a:t>
            </a:r>
          </a:p>
          <a:p>
            <a:pPr fontAlgn="base"/>
            <a:r>
              <a:rPr lang="en-US" sz="3600" dirty="0"/>
              <a:t>Anchor Text: “The Diary of Anne Frank” and </a:t>
            </a:r>
            <a:r>
              <a:rPr lang="en-US" sz="3600" i="1" strike="sngStrike" dirty="0"/>
              <a:t>They Poured Fire on us from the Sky</a:t>
            </a:r>
            <a:endParaRPr lang="en-US" sz="3600" i="1" strike="sngStrike" dirty="0">
              <a:cs typeface="Calibri"/>
            </a:endParaRPr>
          </a:p>
        </p:txBody>
      </p:sp>
    </p:spTree>
    <p:extLst>
      <p:ext uri="{BB962C8B-B14F-4D97-AF65-F5344CB8AC3E}">
        <p14:creationId xmlns:p14="http://schemas.microsoft.com/office/powerpoint/2010/main" val="3309457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74F2-A57C-4D21-8735-88E9F9840154}"/>
              </a:ext>
            </a:extLst>
          </p:cNvPr>
          <p:cNvSpPr>
            <a:spLocks noGrp="1"/>
          </p:cNvSpPr>
          <p:nvPr>
            <p:ph type="title"/>
          </p:nvPr>
        </p:nvSpPr>
        <p:spPr/>
        <p:txBody>
          <a:bodyPr/>
          <a:lstStyle/>
          <a:p>
            <a:r>
              <a:rPr lang="en-US" dirty="0">
                <a:cs typeface="Calibri Light"/>
              </a:rPr>
              <a:t>Work Time</a:t>
            </a:r>
            <a:endParaRPr lang="en-US" dirty="0"/>
          </a:p>
        </p:txBody>
      </p:sp>
      <p:sp>
        <p:nvSpPr>
          <p:cNvPr id="3" name="Content Placeholder 2">
            <a:extLst>
              <a:ext uri="{FF2B5EF4-FFF2-40B4-BE49-F238E27FC236}">
                <a16:creationId xmlns:a16="http://schemas.microsoft.com/office/drawing/2014/main" id="{3E5D36EC-86B2-43F3-A894-097D448347B4}"/>
              </a:ext>
            </a:extLst>
          </p:cNvPr>
          <p:cNvSpPr>
            <a:spLocks noGrp="1"/>
          </p:cNvSpPr>
          <p:nvPr>
            <p:ph idx="1"/>
          </p:nvPr>
        </p:nvSpPr>
        <p:spPr/>
        <p:txBody>
          <a:bodyPr vert="horz" lIns="91440" tIns="45720" rIns="91440" bIns="45720" rtlCol="0" anchor="t">
            <a:normAutofit/>
          </a:bodyPr>
          <a:lstStyle/>
          <a:p>
            <a:r>
              <a:rPr lang="en-US" sz="3600" dirty="0">
                <a:cs typeface="Calibri"/>
              </a:rPr>
              <a:t>Reading Guide</a:t>
            </a:r>
          </a:p>
          <a:p>
            <a:r>
              <a:rPr lang="en-US" sz="3600" dirty="0">
                <a:cs typeface="Calibri"/>
              </a:rPr>
              <a:t>Character and Conflict Packet</a:t>
            </a:r>
          </a:p>
          <a:p>
            <a:r>
              <a:rPr lang="en-US" sz="3600" dirty="0">
                <a:cs typeface="Calibri"/>
              </a:rPr>
              <a:t>Reading/Journal 1</a:t>
            </a:r>
          </a:p>
          <a:p>
            <a:r>
              <a:rPr lang="en-US" sz="3600" dirty="0">
                <a:cs typeface="Calibri"/>
              </a:rPr>
              <a:t>Missing Work</a:t>
            </a:r>
          </a:p>
        </p:txBody>
      </p:sp>
    </p:spTree>
    <p:extLst>
      <p:ext uri="{BB962C8B-B14F-4D97-AF65-F5344CB8AC3E}">
        <p14:creationId xmlns:p14="http://schemas.microsoft.com/office/powerpoint/2010/main" val="2517700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dirty="0">
                <a:solidFill>
                  <a:schemeClr val="bg1"/>
                </a:solidFill>
              </a:rPr>
              <a:t>Day 5</a:t>
            </a:r>
          </a:p>
        </p:txBody>
      </p:sp>
    </p:spTree>
    <p:extLst>
      <p:ext uri="{BB962C8B-B14F-4D97-AF65-F5344CB8AC3E}">
        <p14:creationId xmlns:p14="http://schemas.microsoft.com/office/powerpoint/2010/main" val="2012064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1295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C7D5-8D26-4F97-8A03-1357D491254C}"/>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0C359D37-2507-4F66-BF3A-6E9420ADF1E2}"/>
              </a:ext>
            </a:extLst>
          </p:cNvPr>
          <p:cNvSpPr>
            <a:spLocks noGrp="1"/>
          </p:cNvSpPr>
          <p:nvPr>
            <p:ph idx="1"/>
          </p:nvPr>
        </p:nvSpPr>
        <p:spPr/>
        <p:txBody>
          <a:bodyPr vert="horz" lIns="91440" tIns="45720" rIns="91440" bIns="45720" rtlCol="0" anchor="t">
            <a:normAutofit/>
          </a:bodyPr>
          <a:lstStyle/>
          <a:p>
            <a:r>
              <a:rPr lang="en-US" sz="3600" i="1" dirty="0" err="1">
                <a:cs typeface="Calibri"/>
              </a:rPr>
              <a:t>DoAF</a:t>
            </a:r>
            <a:r>
              <a:rPr lang="en-US" sz="3600" i="1" dirty="0">
                <a:cs typeface="Calibri"/>
              </a:rPr>
              <a:t> </a:t>
            </a:r>
            <a:r>
              <a:rPr lang="en-US" sz="3600" dirty="0">
                <a:cs typeface="Calibri"/>
              </a:rPr>
              <a:t>Scenes 4 and 5</a:t>
            </a:r>
            <a:endParaRPr lang="en-US" sz="3600" dirty="0"/>
          </a:p>
        </p:txBody>
      </p:sp>
    </p:spTree>
    <p:extLst>
      <p:ext uri="{BB962C8B-B14F-4D97-AF65-F5344CB8AC3E}">
        <p14:creationId xmlns:p14="http://schemas.microsoft.com/office/powerpoint/2010/main" val="424608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41CF-211A-4347-8C4C-E7ABB9B27A74}"/>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79E95A9D-3C94-4DC3-BA07-A37003CC7F5D}"/>
              </a:ext>
            </a:extLst>
          </p:cNvPr>
          <p:cNvSpPr>
            <a:spLocks noGrp="1"/>
          </p:cNvSpPr>
          <p:nvPr>
            <p:ph idx="1"/>
          </p:nvPr>
        </p:nvSpPr>
        <p:spPr/>
        <p:txBody>
          <a:bodyPr/>
          <a:lstStyle/>
          <a:p>
            <a:pPr fontAlgn="base"/>
            <a:r>
              <a:rPr lang="en-US" sz="3600" dirty="0"/>
              <a:t>What does it take to overcome obstacles?​</a:t>
            </a:r>
          </a:p>
          <a:p>
            <a:pPr fontAlgn="base"/>
            <a:r>
              <a:rPr lang="en-US" sz="3600" dirty="0"/>
              <a:t>How do people cope with daily life under difficult circumstances?​</a:t>
            </a:r>
          </a:p>
          <a:p>
            <a:pPr fontAlgn="base"/>
            <a:r>
              <a:rPr lang="en-US" sz="3600" dirty="0"/>
              <a:t>Does good always triumph over evil?​</a:t>
            </a:r>
          </a:p>
          <a:p>
            <a:pPr fontAlgn="base"/>
            <a:r>
              <a:rPr lang="en-US" sz="3600" dirty="0"/>
              <a:t>What does it mean to be a survivor?</a:t>
            </a:r>
          </a:p>
          <a:p>
            <a:endParaRPr lang="en-US" dirty="0"/>
          </a:p>
        </p:txBody>
      </p:sp>
    </p:spTree>
    <p:extLst>
      <p:ext uri="{BB962C8B-B14F-4D97-AF65-F5344CB8AC3E}">
        <p14:creationId xmlns:p14="http://schemas.microsoft.com/office/powerpoint/2010/main" val="395112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AD8B-E1AF-48B4-9333-A575ECE6AC86}"/>
              </a:ext>
            </a:extLst>
          </p:cNvPr>
          <p:cNvSpPr>
            <a:spLocks noGrp="1"/>
          </p:cNvSpPr>
          <p:nvPr>
            <p:ph type="title"/>
          </p:nvPr>
        </p:nvSpPr>
        <p:spPr/>
        <p:txBody>
          <a:bodyPr/>
          <a:lstStyle/>
          <a:p>
            <a:r>
              <a:rPr lang="en-US" dirty="0">
                <a:cs typeface="Calibri Light"/>
              </a:rPr>
              <a:t>Unit 4 Pre-Work</a:t>
            </a:r>
            <a:endParaRPr lang="en-US" dirty="0"/>
          </a:p>
        </p:txBody>
      </p:sp>
      <p:sp>
        <p:nvSpPr>
          <p:cNvPr id="3" name="Content Placeholder 2">
            <a:extLst>
              <a:ext uri="{FF2B5EF4-FFF2-40B4-BE49-F238E27FC236}">
                <a16:creationId xmlns:a16="http://schemas.microsoft.com/office/drawing/2014/main" id="{5A42135C-23CC-40BE-A060-AD1A11DD28F8}"/>
              </a:ext>
            </a:extLst>
          </p:cNvPr>
          <p:cNvSpPr>
            <a:spLocks noGrp="1"/>
          </p:cNvSpPr>
          <p:nvPr>
            <p:ph idx="1"/>
          </p:nvPr>
        </p:nvSpPr>
        <p:spPr/>
        <p:txBody>
          <a:bodyPr vert="horz" lIns="91440" tIns="45720" rIns="91440" bIns="45720" rtlCol="0" anchor="t">
            <a:normAutofit/>
          </a:bodyPr>
          <a:lstStyle/>
          <a:p>
            <a:pPr marL="0" indent="0">
              <a:buNone/>
            </a:pPr>
            <a:r>
              <a:rPr lang="en-US" sz="3600" dirty="0">
                <a:cs typeface="Calibri"/>
              </a:rPr>
              <a:t>Start a new page in your notebook and title it "Unit 4 Pre-Work."</a:t>
            </a:r>
          </a:p>
          <a:p>
            <a:pPr marL="0" indent="0">
              <a:buNone/>
            </a:pPr>
            <a:r>
              <a:rPr lang="en-US" sz="3600" dirty="0">
                <a:cs typeface="Calibri"/>
              </a:rPr>
              <a:t>All the work that you do over the next two class periods (other than bell ringers) should go on this page.</a:t>
            </a:r>
          </a:p>
        </p:txBody>
      </p:sp>
    </p:spTree>
    <p:extLst>
      <p:ext uri="{BB962C8B-B14F-4D97-AF65-F5344CB8AC3E}">
        <p14:creationId xmlns:p14="http://schemas.microsoft.com/office/powerpoint/2010/main" val="84216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F47B-18E1-4926-9D42-0BD45106B0EE}"/>
              </a:ext>
            </a:extLst>
          </p:cNvPr>
          <p:cNvSpPr>
            <a:spLocks noGrp="1"/>
          </p:cNvSpPr>
          <p:nvPr>
            <p:ph type="title"/>
          </p:nvPr>
        </p:nvSpPr>
        <p:spPr>
          <a:xfrm>
            <a:off x="521898" y="5691"/>
            <a:ext cx="10515600" cy="1325563"/>
          </a:xfrm>
        </p:spPr>
        <p:txBody>
          <a:bodyPr/>
          <a:lstStyle/>
          <a:p>
            <a:r>
              <a:rPr lang="en-US" dirty="0">
                <a:cs typeface="Calibri Light"/>
              </a:rPr>
              <a:t>Quick Write</a:t>
            </a:r>
            <a:endParaRPr lang="en-US" dirty="0"/>
          </a:p>
        </p:txBody>
      </p:sp>
      <p:pic>
        <p:nvPicPr>
          <p:cNvPr id="4" name="Picture 4" descr="A close up of a newspaper&#10;&#10;Description generated with high confidence">
            <a:extLst>
              <a:ext uri="{FF2B5EF4-FFF2-40B4-BE49-F238E27FC236}">
                <a16:creationId xmlns:a16="http://schemas.microsoft.com/office/drawing/2014/main" id="{13756AC6-467B-4934-94E3-FF5D36825461}"/>
              </a:ext>
            </a:extLst>
          </p:cNvPr>
          <p:cNvPicPr>
            <a:picLocks noGrp="1" noChangeAspect="1"/>
          </p:cNvPicPr>
          <p:nvPr>
            <p:ph idx="1"/>
          </p:nvPr>
        </p:nvPicPr>
        <p:blipFill>
          <a:blip r:embed="rId2"/>
          <a:stretch>
            <a:fillRect/>
          </a:stretch>
        </p:blipFill>
        <p:spPr>
          <a:xfrm>
            <a:off x="6163123" y="-3789"/>
            <a:ext cx="6033637" cy="6859975"/>
          </a:xfrm>
          <a:prstGeom prst="rect">
            <a:avLst/>
          </a:prstGeom>
        </p:spPr>
      </p:pic>
      <p:sp>
        <p:nvSpPr>
          <p:cNvPr id="6" name="TextBox 5">
            <a:extLst>
              <a:ext uri="{FF2B5EF4-FFF2-40B4-BE49-F238E27FC236}">
                <a16:creationId xmlns:a16="http://schemas.microsoft.com/office/drawing/2014/main" id="{6864CC86-B31B-4AF2-9B3F-77DB1247D0BC}"/>
              </a:ext>
            </a:extLst>
          </p:cNvPr>
          <p:cNvSpPr txBox="1"/>
          <p:nvPr/>
        </p:nvSpPr>
        <p:spPr>
          <a:xfrm>
            <a:off x="526210" y="1036607"/>
            <a:ext cx="4511615" cy="563231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t>What </a:t>
            </a:r>
            <a:r>
              <a:rPr lang="en-US" sz="3600" dirty="0">
                <a:cs typeface="Calibri"/>
              </a:rPr>
              <a:t>are your thoughts about this poem? </a:t>
            </a:r>
            <a:endParaRPr lang="en-US" dirty="0">
              <a:cs typeface="Calibri"/>
            </a:endParaRPr>
          </a:p>
          <a:p>
            <a:pPr algn="ctr"/>
            <a:endParaRPr lang="en-US" sz="3600" dirty="0">
              <a:cs typeface="Calibri"/>
            </a:endParaRPr>
          </a:p>
          <a:p>
            <a:pPr algn="ctr"/>
            <a:r>
              <a:rPr lang="en-US" sz="3600" dirty="0">
                <a:cs typeface="Calibri"/>
              </a:rPr>
              <a:t>What does it mean? </a:t>
            </a:r>
            <a:endParaRPr lang="en-US" dirty="0">
              <a:cs typeface="Calibri"/>
            </a:endParaRPr>
          </a:p>
          <a:p>
            <a:pPr algn="ctr"/>
            <a:endParaRPr lang="en-US" sz="3600" dirty="0">
              <a:cs typeface="Calibri"/>
            </a:endParaRPr>
          </a:p>
          <a:p>
            <a:pPr algn="ctr"/>
            <a:r>
              <a:rPr lang="en-US" sz="3600" dirty="0">
                <a:cs typeface="Calibri"/>
              </a:rPr>
              <a:t>What is it talking about? Make as many connections to history that you can.</a:t>
            </a:r>
            <a:endParaRPr lang="en-US" dirty="0">
              <a:cs typeface="Calibri"/>
            </a:endParaRPr>
          </a:p>
        </p:txBody>
      </p:sp>
    </p:spTree>
    <p:extLst>
      <p:ext uri="{BB962C8B-B14F-4D97-AF65-F5344CB8AC3E}">
        <p14:creationId xmlns:p14="http://schemas.microsoft.com/office/powerpoint/2010/main" val="405134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13BDA631-4028-4F4F-AC10-9A820DD9CE0F}"/>
              </a:ext>
            </a:extLst>
          </p:cNvPr>
          <p:cNvPicPr>
            <a:picLocks noGrp="1" noRot="1" noChangeAspect="1"/>
          </p:cNvPicPr>
          <p:nvPr>
            <p:ph idx="1"/>
            <a:videoFile r:link="rId1"/>
          </p:nvPr>
        </p:nvPicPr>
        <p:blipFill>
          <a:blip r:embed="rId3"/>
          <a:stretch>
            <a:fillRect/>
          </a:stretch>
        </p:blipFill>
        <p:spPr>
          <a:xfrm>
            <a:off x="1055235" y="593570"/>
            <a:ext cx="10081529" cy="5670860"/>
          </a:xfrm>
          <a:prstGeom prst="rect">
            <a:avLst/>
          </a:prstGeom>
        </p:spPr>
      </p:pic>
    </p:spTree>
    <p:extLst>
      <p:ext uri="{BB962C8B-B14F-4D97-AF65-F5344CB8AC3E}">
        <p14:creationId xmlns:p14="http://schemas.microsoft.com/office/powerpoint/2010/main" val="1348849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875</Words>
  <Application>Microsoft Office PowerPoint</Application>
  <PresentationFormat>Widescreen</PresentationFormat>
  <Paragraphs>120</Paragraphs>
  <Slides>53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Unit 4 Days 1-5</vt:lpstr>
      <vt:lpstr>Day 1</vt:lpstr>
      <vt:lpstr>Bell Ringer</vt:lpstr>
      <vt:lpstr>Plan for the Day</vt:lpstr>
      <vt:lpstr>Unit 4</vt:lpstr>
      <vt:lpstr>Essential Questions</vt:lpstr>
      <vt:lpstr>Unit 4 Pre-Work</vt:lpstr>
      <vt:lpstr>Quick Write</vt:lpstr>
      <vt:lpstr>PowerPoint Presentation</vt:lpstr>
      <vt:lpstr>Images of the Holocaust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Selections from They Poured Fire</vt:lpstr>
      <vt:lpstr>Day 2</vt:lpstr>
      <vt:lpstr>Bell Ringer</vt:lpstr>
      <vt:lpstr>Plan for the Day</vt:lpstr>
      <vt:lpstr>Modern Connections to the Holocaust</vt:lpstr>
      <vt:lpstr>Background Research</vt:lpstr>
      <vt:lpstr>The Story of Anne Frank</vt:lpstr>
      <vt:lpstr>More Info on Anne Frank</vt:lpstr>
      <vt:lpstr>Day 3</vt:lpstr>
      <vt:lpstr>Bell Ringer 8</vt:lpstr>
      <vt:lpstr>Plan for the Day</vt:lpstr>
      <vt:lpstr>Quarter 4 IR Project</vt:lpstr>
      <vt:lpstr>Mapping the Annex</vt:lpstr>
      <vt:lpstr>PowerPoint Presentation</vt:lpstr>
      <vt:lpstr>“The Diary of Anne Frank” Scenes 1-2</vt:lpstr>
      <vt:lpstr>“Diary of Anne Frank” Reading Guides</vt:lpstr>
      <vt:lpstr>Day 4</vt:lpstr>
      <vt:lpstr>Bell Ringer</vt:lpstr>
      <vt:lpstr>Plan for the Day</vt:lpstr>
      <vt:lpstr>Movie!</vt:lpstr>
      <vt:lpstr>Conflict Review</vt:lpstr>
      <vt:lpstr>Types of Conflict</vt:lpstr>
      <vt:lpstr>Identify Conflict...</vt:lpstr>
      <vt:lpstr>Characterization Review</vt:lpstr>
      <vt:lpstr>DoAF: Character and Conflict</vt:lpstr>
      <vt:lpstr>Work Time</vt:lpstr>
      <vt:lpstr>Day 5</vt:lpstr>
      <vt:lpstr>Bell Ringer</vt:lpstr>
      <vt:lpstr>Plan for the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CHARLTON ELIZABETH</cp:lastModifiedBy>
  <cp:revision>5</cp:revision>
  <dcterms:created xsi:type="dcterms:W3CDTF">2013-07-15T20:26:40Z</dcterms:created>
  <dcterms:modified xsi:type="dcterms:W3CDTF">2018-05-14T12:58:05Z</dcterms:modified>
</cp:coreProperties>
</file>